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350" r:id="rId2"/>
    <p:sldId id="362" r:id="rId3"/>
    <p:sldId id="360" r:id="rId4"/>
    <p:sldId id="317" r:id="rId5"/>
  </p:sldIdLst>
  <p:sldSz cx="12192000" cy="6858000"/>
  <p:notesSz cx="12192000" cy="6858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8E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8"/>
  </p:normalViewPr>
  <p:slideViewPr>
    <p:cSldViewPr>
      <p:cViewPr varScale="1">
        <p:scale>
          <a:sx n="107" d="100"/>
          <a:sy n="107" d="100"/>
        </p:scale>
        <p:origin x="288" y="144"/>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19E3EC-ADB8-8F45-868C-792220380E47}" type="doc">
      <dgm:prSet loTypeId="urn:microsoft.com/office/officeart/2008/layout/HexagonCluster" loCatId="" qsTypeId="urn:microsoft.com/office/officeart/2005/8/quickstyle/simple1" qsCatId="simple" csTypeId="urn:microsoft.com/office/officeart/2005/8/colors/accent1_2" csCatId="accent1" phldr="1"/>
      <dgm:spPr/>
      <dgm:t>
        <a:bodyPr/>
        <a:lstStyle/>
        <a:p>
          <a:endParaRPr lang="it-IT"/>
        </a:p>
      </dgm:t>
    </dgm:pt>
    <dgm:pt modelId="{2CB7BDE7-EFBF-8543-B1A9-0F53878AF1BE}">
      <dgm:prSet phldrT="[Testo]"/>
      <dgm:spPr>
        <a:gradFill rotWithShape="0">
          <a:gsLst>
            <a:gs pos="0">
              <a:srgbClr val="00FF72">
                <a:alpha val="57000"/>
              </a:srgbClr>
            </a:gs>
            <a:gs pos="90000">
              <a:srgbClr val="357D64"/>
            </a:gs>
            <a:gs pos="50000">
              <a:srgbClr val="40997B">
                <a:alpha val="88937"/>
              </a:srgbClr>
            </a:gs>
          </a:gsLst>
          <a:path path="circle">
            <a:fillToRect t="100000" r="100000"/>
          </a:path>
        </a:gradFill>
        <a:ln>
          <a:noFill/>
        </a:ln>
        <a:effectLst>
          <a:outerShdw blurRad="50800" dist="38100" dir="2700000" algn="tl" rotWithShape="0">
            <a:prstClr val="black">
              <a:alpha val="40000"/>
            </a:prstClr>
          </a:outerShdw>
        </a:effectLst>
      </dgm:spPr>
      <dgm:t>
        <a:bodyPr/>
        <a:lstStyle/>
        <a:p>
          <a:endParaRPr lang="it-IT" dirty="0"/>
        </a:p>
      </dgm:t>
    </dgm:pt>
    <dgm:pt modelId="{8C4B8346-AB13-4D4D-A26A-74FFAF2A9A0C}" type="parTrans" cxnId="{70171566-00DF-8549-BCBC-AA5A3C1E08E7}">
      <dgm:prSet/>
      <dgm:spPr/>
      <dgm:t>
        <a:bodyPr/>
        <a:lstStyle/>
        <a:p>
          <a:endParaRPr lang="it-IT"/>
        </a:p>
      </dgm:t>
    </dgm:pt>
    <dgm:pt modelId="{31BA433E-D1EF-F349-B0AD-6136A2B2B312}" type="sibTrans" cxnId="{70171566-00DF-8549-BCBC-AA5A3C1E08E7}">
      <dgm:prSet/>
      <dgm:spPr>
        <a:solidFill>
          <a:schemeClr val="lt1">
            <a:hueOff val="0"/>
            <a:satOff val="0"/>
            <a:lumOff val="0"/>
            <a:alpha val="0"/>
          </a:schemeClr>
        </a:solidFill>
        <a:ln>
          <a:solidFill>
            <a:schemeClr val="accent1">
              <a:hueOff val="0"/>
              <a:satOff val="0"/>
              <a:lumOff val="0"/>
              <a:alpha val="0"/>
            </a:schemeClr>
          </a:solidFill>
        </a:ln>
      </dgm:spPr>
      <dgm:t>
        <a:bodyPr/>
        <a:lstStyle/>
        <a:p>
          <a:endParaRPr lang="it-IT"/>
        </a:p>
      </dgm:t>
    </dgm:pt>
    <dgm:pt modelId="{A89DFD2D-A299-044D-B175-0BFDA7348A7C}">
      <dgm:prSet phldrT="[Testo]"/>
      <dgm:spPr>
        <a:gradFill rotWithShape="0">
          <a:gsLst>
            <a:gs pos="0">
              <a:srgbClr val="00FF72">
                <a:alpha val="57000"/>
              </a:srgbClr>
            </a:gs>
            <a:gs pos="90000">
              <a:srgbClr val="357D64"/>
            </a:gs>
            <a:gs pos="50000">
              <a:srgbClr val="40997B">
                <a:alpha val="88937"/>
              </a:srgbClr>
            </a:gs>
          </a:gsLst>
          <a:path path="circle">
            <a:fillToRect t="100000" r="100000"/>
          </a:path>
        </a:gradFill>
        <a:ln>
          <a:noFill/>
        </a:ln>
        <a:effectLst>
          <a:outerShdw blurRad="50800" dist="38100" dir="2700000" algn="tl" rotWithShape="0">
            <a:prstClr val="black">
              <a:alpha val="40000"/>
            </a:prstClr>
          </a:outerShdw>
        </a:effectLst>
      </dgm:spPr>
      <dgm:t>
        <a:bodyPr/>
        <a:lstStyle/>
        <a:p>
          <a:endParaRPr lang="it-IT" dirty="0"/>
        </a:p>
      </dgm:t>
    </dgm:pt>
    <dgm:pt modelId="{E315F50A-8DE9-C24F-ADA7-2C34684F8191}" type="parTrans" cxnId="{818975DC-314F-3E47-B0D1-8DA9C4903604}">
      <dgm:prSet/>
      <dgm:spPr/>
      <dgm:t>
        <a:bodyPr/>
        <a:lstStyle/>
        <a:p>
          <a:endParaRPr lang="it-IT"/>
        </a:p>
      </dgm:t>
    </dgm:pt>
    <dgm:pt modelId="{61021AB7-9070-EC49-A909-ACDA01691D0B}" type="sibTrans" cxnId="{818975DC-314F-3E47-B0D1-8DA9C4903604}">
      <dgm:prSet/>
      <dgm:spPr>
        <a:solidFill>
          <a:schemeClr val="lt1">
            <a:hueOff val="0"/>
            <a:satOff val="0"/>
            <a:lumOff val="0"/>
            <a:alpha val="0"/>
          </a:schemeClr>
        </a:solidFill>
        <a:ln>
          <a:solidFill>
            <a:schemeClr val="accent1">
              <a:hueOff val="0"/>
              <a:satOff val="0"/>
              <a:lumOff val="0"/>
              <a:alpha val="0"/>
            </a:schemeClr>
          </a:solidFill>
        </a:ln>
      </dgm:spPr>
      <dgm:t>
        <a:bodyPr/>
        <a:lstStyle/>
        <a:p>
          <a:endParaRPr lang="it-IT"/>
        </a:p>
      </dgm:t>
    </dgm:pt>
    <dgm:pt modelId="{DB811EEF-A8EC-8E40-AC4A-E64DECEEBC58}">
      <dgm:prSet phldrT="[Testo]" custT="1"/>
      <dgm:spPr>
        <a:gradFill rotWithShape="0">
          <a:gsLst>
            <a:gs pos="0">
              <a:srgbClr val="00FF72">
                <a:alpha val="57000"/>
              </a:srgbClr>
            </a:gs>
            <a:gs pos="90000">
              <a:srgbClr val="357D64"/>
            </a:gs>
            <a:gs pos="50000">
              <a:srgbClr val="40997B">
                <a:alpha val="88937"/>
              </a:srgbClr>
            </a:gs>
          </a:gsLst>
          <a:path path="circle">
            <a:fillToRect t="100000" r="100000"/>
          </a:path>
        </a:gradFill>
        <a:ln>
          <a:noFill/>
        </a:ln>
        <a:effectLst>
          <a:outerShdw blurRad="50800" dist="38100" dir="2700000" algn="tl" rotWithShape="0">
            <a:prstClr val="black">
              <a:alpha val="40000"/>
            </a:prstClr>
          </a:outerShdw>
        </a:effectLst>
      </dgm:spPr>
      <dgm:t>
        <a:bodyPr/>
        <a:lstStyle/>
        <a:p>
          <a:pPr algn="ctr"/>
          <a:endParaRPr lang="it-IT" sz="2000" dirty="0">
            <a:latin typeface="-OC Pájaro Black" pitchFamily="2" charset="77"/>
            <a:ea typeface="-OC Pájaro Black" pitchFamily="2" charset="77"/>
          </a:endParaRPr>
        </a:p>
      </dgm:t>
    </dgm:pt>
    <dgm:pt modelId="{57D63AA5-1957-8242-B982-421F34401B33}" type="sibTrans" cxnId="{D439AA58-00D6-5148-A086-FF1D03E86E50}">
      <dgm:prSet/>
      <dgm:spPr>
        <a:solidFill>
          <a:schemeClr val="lt1">
            <a:hueOff val="0"/>
            <a:satOff val="0"/>
            <a:lumOff val="0"/>
            <a:alpha val="0"/>
          </a:schemeClr>
        </a:solidFill>
        <a:ln>
          <a:solidFill>
            <a:schemeClr val="accent1">
              <a:hueOff val="0"/>
              <a:satOff val="0"/>
              <a:lumOff val="0"/>
              <a:alpha val="0"/>
            </a:schemeClr>
          </a:solidFill>
        </a:ln>
      </dgm:spPr>
      <dgm:t>
        <a:bodyPr/>
        <a:lstStyle/>
        <a:p>
          <a:endParaRPr lang="it-IT"/>
        </a:p>
      </dgm:t>
    </dgm:pt>
    <dgm:pt modelId="{6049EB23-E026-1A43-B417-D1C82AEBC1BE}" type="parTrans" cxnId="{D439AA58-00D6-5148-A086-FF1D03E86E50}">
      <dgm:prSet/>
      <dgm:spPr/>
      <dgm:t>
        <a:bodyPr/>
        <a:lstStyle/>
        <a:p>
          <a:endParaRPr lang="it-IT"/>
        </a:p>
      </dgm:t>
    </dgm:pt>
    <dgm:pt modelId="{B21404BD-ED9F-3F4A-A905-36E49631261F}" type="pres">
      <dgm:prSet presAssocID="{F619E3EC-ADB8-8F45-868C-792220380E47}" presName="Name0" presStyleCnt="0">
        <dgm:presLayoutVars>
          <dgm:chMax val="21"/>
          <dgm:chPref val="21"/>
        </dgm:presLayoutVars>
      </dgm:prSet>
      <dgm:spPr/>
    </dgm:pt>
    <dgm:pt modelId="{DE72F54A-17E7-134A-8F3C-94110C1220DD}" type="pres">
      <dgm:prSet presAssocID="{2CB7BDE7-EFBF-8543-B1A9-0F53878AF1BE}" presName="text1" presStyleCnt="0"/>
      <dgm:spPr/>
    </dgm:pt>
    <dgm:pt modelId="{54B601FF-AABC-704B-88D5-7695BAD2E761}" type="pres">
      <dgm:prSet presAssocID="{2CB7BDE7-EFBF-8543-B1A9-0F53878AF1BE}" presName="textRepeatNode" presStyleLbl="alignNode1" presStyleIdx="0" presStyleCnt="3">
        <dgm:presLayoutVars>
          <dgm:chMax val="0"/>
          <dgm:chPref val="0"/>
          <dgm:bulletEnabled val="1"/>
        </dgm:presLayoutVars>
      </dgm:prSet>
      <dgm:spPr/>
    </dgm:pt>
    <dgm:pt modelId="{8A24A566-4CB3-F242-A065-DCE91245AC2D}" type="pres">
      <dgm:prSet presAssocID="{2CB7BDE7-EFBF-8543-B1A9-0F53878AF1BE}" presName="textaccent1" presStyleCnt="0"/>
      <dgm:spPr/>
    </dgm:pt>
    <dgm:pt modelId="{EF5B2233-FBB4-984E-8CC6-37F3CF533A69}" type="pres">
      <dgm:prSet presAssocID="{2CB7BDE7-EFBF-8543-B1A9-0F53878AF1BE}" presName="accentRepeatNode" presStyleLbl="solidAlignAcc1" presStyleIdx="0" presStyleCnt="6" custLinFactX="-2712" custLinFactY="49487" custLinFactNeighborX="-100000" custLinFactNeighborY="100000"/>
      <dgm:spPr>
        <a:solidFill>
          <a:srgbClr val="52AA89">
            <a:alpha val="51883"/>
          </a:srgbClr>
        </a:solidFill>
        <a:ln w="25400">
          <a:solidFill>
            <a:srgbClr val="367D63">
              <a:alpha val="57271"/>
            </a:srgbClr>
          </a:solidFill>
        </a:ln>
      </dgm:spPr>
    </dgm:pt>
    <dgm:pt modelId="{6BCACC94-8E63-DA4A-8F40-75FE6C4D5ECF}" type="pres">
      <dgm:prSet presAssocID="{31BA433E-D1EF-F349-B0AD-6136A2B2B312}" presName="image1" presStyleCnt="0"/>
      <dgm:spPr/>
    </dgm:pt>
    <dgm:pt modelId="{141D3D7B-3E40-5E41-AD8E-3D391928FADF}" type="pres">
      <dgm:prSet presAssocID="{31BA433E-D1EF-F349-B0AD-6136A2B2B312}" presName="imageRepeatNode" presStyleLbl="alignAcc1" presStyleIdx="0" presStyleCnt="3"/>
      <dgm:spPr/>
    </dgm:pt>
    <dgm:pt modelId="{8AB44B8B-3915-E348-935A-CC793B2A44D9}" type="pres">
      <dgm:prSet presAssocID="{31BA433E-D1EF-F349-B0AD-6136A2B2B312}" presName="imageaccent1" presStyleCnt="0"/>
      <dgm:spPr/>
    </dgm:pt>
    <dgm:pt modelId="{62D48DDB-2D95-AE4F-B512-DF822E5B111D}" type="pres">
      <dgm:prSet presAssocID="{31BA433E-D1EF-F349-B0AD-6136A2B2B312}" presName="accentRepeatNode" presStyleLbl="solidAlignAcc1" presStyleIdx="1" presStyleCnt="6" custLinFactX="400000" custLinFactY="240811" custLinFactNeighborX="470699" custLinFactNeighborY="300000"/>
      <dgm:spPr>
        <a:solidFill>
          <a:srgbClr val="52AA89">
            <a:alpha val="51883"/>
          </a:srgbClr>
        </a:solidFill>
        <a:ln w="25400">
          <a:solidFill>
            <a:srgbClr val="367D63">
              <a:alpha val="57271"/>
            </a:srgbClr>
          </a:solidFill>
        </a:ln>
      </dgm:spPr>
    </dgm:pt>
    <dgm:pt modelId="{3236F9C9-FB45-BC45-B01C-92D54DC8A7EE}" type="pres">
      <dgm:prSet presAssocID="{A89DFD2D-A299-044D-B175-0BFDA7348A7C}" presName="text2" presStyleCnt="0"/>
      <dgm:spPr/>
    </dgm:pt>
    <dgm:pt modelId="{6174136F-B78D-4047-8DE7-0CD1754CD08D}" type="pres">
      <dgm:prSet presAssocID="{A89DFD2D-A299-044D-B175-0BFDA7348A7C}" presName="textRepeatNode" presStyleLbl="alignNode1" presStyleIdx="1" presStyleCnt="3">
        <dgm:presLayoutVars>
          <dgm:chMax val="0"/>
          <dgm:chPref val="0"/>
          <dgm:bulletEnabled val="1"/>
        </dgm:presLayoutVars>
      </dgm:prSet>
      <dgm:spPr/>
    </dgm:pt>
    <dgm:pt modelId="{806EAC05-2760-7B46-A197-DFC10736D16C}" type="pres">
      <dgm:prSet presAssocID="{A89DFD2D-A299-044D-B175-0BFDA7348A7C}" presName="textaccent2" presStyleCnt="0"/>
      <dgm:spPr/>
    </dgm:pt>
    <dgm:pt modelId="{FD3CD187-57F2-9848-82D8-03975B2F7D9C}" type="pres">
      <dgm:prSet presAssocID="{A89DFD2D-A299-044D-B175-0BFDA7348A7C}" presName="accentRepeatNode" presStyleLbl="solidAlignAcc1" presStyleIdx="2" presStyleCnt="6" custLinFactY="55329" custLinFactNeighborX="-27770" custLinFactNeighborY="100000"/>
      <dgm:spPr>
        <a:solidFill>
          <a:srgbClr val="52AA89">
            <a:alpha val="51883"/>
          </a:srgbClr>
        </a:solidFill>
        <a:ln w="25400">
          <a:solidFill>
            <a:srgbClr val="367D63">
              <a:alpha val="57271"/>
            </a:srgbClr>
          </a:solidFill>
        </a:ln>
      </dgm:spPr>
    </dgm:pt>
    <dgm:pt modelId="{8F268767-565B-BD49-AEC6-E3B8AD9D01FC}" type="pres">
      <dgm:prSet presAssocID="{61021AB7-9070-EC49-A909-ACDA01691D0B}" presName="image2" presStyleCnt="0"/>
      <dgm:spPr/>
    </dgm:pt>
    <dgm:pt modelId="{5D3581B8-095C-7F4F-ACA5-FA4539165385}" type="pres">
      <dgm:prSet presAssocID="{61021AB7-9070-EC49-A909-ACDA01691D0B}" presName="imageRepeatNode" presStyleLbl="alignAcc1" presStyleIdx="1" presStyleCnt="3"/>
      <dgm:spPr/>
    </dgm:pt>
    <dgm:pt modelId="{C50813CC-CB3E-D84A-B77E-62A548813AD3}" type="pres">
      <dgm:prSet presAssocID="{61021AB7-9070-EC49-A909-ACDA01691D0B}" presName="imageaccent2" presStyleCnt="0"/>
      <dgm:spPr/>
    </dgm:pt>
    <dgm:pt modelId="{5095AF05-04E6-0243-97C7-C25875236C98}" type="pres">
      <dgm:prSet presAssocID="{61021AB7-9070-EC49-A909-ACDA01691D0B}" presName="accentRepeatNode" presStyleLbl="solidAlignAcc1" presStyleIdx="3" presStyleCnt="6" custLinFactY="-351084" custLinFactNeighborX="21662" custLinFactNeighborY="-400000"/>
      <dgm:spPr>
        <a:solidFill>
          <a:srgbClr val="52AA89">
            <a:alpha val="51883"/>
          </a:srgbClr>
        </a:solidFill>
        <a:ln w="25400">
          <a:solidFill>
            <a:srgbClr val="367D63">
              <a:alpha val="57271"/>
            </a:srgbClr>
          </a:solidFill>
        </a:ln>
      </dgm:spPr>
    </dgm:pt>
    <dgm:pt modelId="{B6C1141D-A6B2-9B49-A72A-523C3E8CB36D}" type="pres">
      <dgm:prSet presAssocID="{DB811EEF-A8EC-8E40-AC4A-E64DECEEBC58}" presName="text3" presStyleCnt="0"/>
      <dgm:spPr/>
    </dgm:pt>
    <dgm:pt modelId="{3B4FDC6E-5939-5E45-9ABE-A5DD6C26E405}" type="pres">
      <dgm:prSet presAssocID="{DB811EEF-A8EC-8E40-AC4A-E64DECEEBC58}" presName="textRepeatNode" presStyleLbl="alignNode1" presStyleIdx="2" presStyleCnt="3">
        <dgm:presLayoutVars>
          <dgm:chMax val="0"/>
          <dgm:chPref val="0"/>
          <dgm:bulletEnabled val="1"/>
        </dgm:presLayoutVars>
      </dgm:prSet>
      <dgm:spPr/>
    </dgm:pt>
    <dgm:pt modelId="{35BB0849-D017-144B-8E4A-F67B4F753819}" type="pres">
      <dgm:prSet presAssocID="{DB811EEF-A8EC-8E40-AC4A-E64DECEEBC58}" presName="textaccent3" presStyleCnt="0"/>
      <dgm:spPr/>
    </dgm:pt>
    <dgm:pt modelId="{95716894-4433-F84E-A9F6-8549B7778D91}" type="pres">
      <dgm:prSet presAssocID="{DB811EEF-A8EC-8E40-AC4A-E64DECEEBC58}" presName="accentRepeatNode" presStyleLbl="solidAlignAcc1" presStyleIdx="4" presStyleCnt="6" custLinFactX="80331" custLinFactNeighborX="100000" custLinFactNeighborY="37012"/>
      <dgm:spPr>
        <a:solidFill>
          <a:srgbClr val="52AA89">
            <a:alpha val="51883"/>
          </a:srgbClr>
        </a:solidFill>
        <a:ln w="25400">
          <a:solidFill>
            <a:srgbClr val="367D63">
              <a:alpha val="57271"/>
            </a:srgbClr>
          </a:solidFill>
        </a:ln>
      </dgm:spPr>
    </dgm:pt>
    <dgm:pt modelId="{D06BC791-CFAD-654F-A253-4108AA9BF2A3}" type="pres">
      <dgm:prSet presAssocID="{57D63AA5-1957-8242-B982-421F34401B33}" presName="image3" presStyleCnt="0"/>
      <dgm:spPr/>
    </dgm:pt>
    <dgm:pt modelId="{D9B29047-6EB0-8043-909F-49F4BC22E266}" type="pres">
      <dgm:prSet presAssocID="{57D63AA5-1957-8242-B982-421F34401B33}" presName="imageRepeatNode" presStyleLbl="alignAcc1" presStyleIdx="2" presStyleCnt="3" custLinFactX="-78368" custLinFactNeighborX="-100000" custLinFactNeighborY="63141"/>
      <dgm:spPr/>
    </dgm:pt>
    <dgm:pt modelId="{A111F993-0714-BD43-80B8-F0161446B9FB}" type="pres">
      <dgm:prSet presAssocID="{57D63AA5-1957-8242-B982-421F34401B33}" presName="imageaccent3" presStyleCnt="0"/>
      <dgm:spPr/>
    </dgm:pt>
    <dgm:pt modelId="{D7488040-ABDD-A64A-B3DC-8C31F9666B92}" type="pres">
      <dgm:prSet presAssocID="{57D63AA5-1957-8242-B982-421F34401B33}" presName="accentRepeatNode" presStyleLbl="solidAlignAcc1" presStyleIdx="5" presStyleCnt="6" custLinFactX="-300291" custLinFactNeighborX="-400000" custLinFactNeighborY="-27507"/>
      <dgm:spPr>
        <a:solidFill>
          <a:srgbClr val="52AA89">
            <a:alpha val="51883"/>
          </a:srgbClr>
        </a:solidFill>
        <a:ln w="25400">
          <a:solidFill>
            <a:srgbClr val="367D63">
              <a:alpha val="57271"/>
            </a:srgbClr>
          </a:solidFill>
        </a:ln>
      </dgm:spPr>
    </dgm:pt>
  </dgm:ptLst>
  <dgm:cxnLst>
    <dgm:cxn modelId="{7FA33C04-F8ED-B647-9C98-67702710C119}" type="presOf" srcId="{57D63AA5-1957-8242-B982-421F34401B33}" destId="{D9B29047-6EB0-8043-909F-49F4BC22E266}" srcOrd="0" destOrd="0" presId="urn:microsoft.com/office/officeart/2008/layout/HexagonCluster"/>
    <dgm:cxn modelId="{764ED945-F7E9-FF4C-A3B3-240A66A0F24F}" type="presOf" srcId="{A89DFD2D-A299-044D-B175-0BFDA7348A7C}" destId="{6174136F-B78D-4047-8DE7-0CD1754CD08D}" srcOrd="0" destOrd="0" presId="urn:microsoft.com/office/officeart/2008/layout/HexagonCluster"/>
    <dgm:cxn modelId="{70171566-00DF-8549-BCBC-AA5A3C1E08E7}" srcId="{F619E3EC-ADB8-8F45-868C-792220380E47}" destId="{2CB7BDE7-EFBF-8543-B1A9-0F53878AF1BE}" srcOrd="0" destOrd="0" parTransId="{8C4B8346-AB13-4D4D-A26A-74FFAF2A9A0C}" sibTransId="{31BA433E-D1EF-F349-B0AD-6136A2B2B312}"/>
    <dgm:cxn modelId="{7B7F526F-9C07-7542-87F8-370DDD921F34}" type="presOf" srcId="{F619E3EC-ADB8-8F45-868C-792220380E47}" destId="{B21404BD-ED9F-3F4A-A905-36E49631261F}" srcOrd="0" destOrd="0" presId="urn:microsoft.com/office/officeart/2008/layout/HexagonCluster"/>
    <dgm:cxn modelId="{64B77355-317D-3A4F-81C3-D4AA4487C1F2}" type="presOf" srcId="{DB811EEF-A8EC-8E40-AC4A-E64DECEEBC58}" destId="{3B4FDC6E-5939-5E45-9ABE-A5DD6C26E405}" srcOrd="0" destOrd="0" presId="urn:microsoft.com/office/officeart/2008/layout/HexagonCluster"/>
    <dgm:cxn modelId="{D439AA58-00D6-5148-A086-FF1D03E86E50}" srcId="{F619E3EC-ADB8-8F45-868C-792220380E47}" destId="{DB811EEF-A8EC-8E40-AC4A-E64DECEEBC58}" srcOrd="2" destOrd="0" parTransId="{6049EB23-E026-1A43-B417-D1C82AEBC1BE}" sibTransId="{57D63AA5-1957-8242-B982-421F34401B33}"/>
    <dgm:cxn modelId="{1D061179-32CD-FE4C-B4BC-18DFED493AF1}" type="presOf" srcId="{31BA433E-D1EF-F349-B0AD-6136A2B2B312}" destId="{141D3D7B-3E40-5E41-AD8E-3D391928FADF}" srcOrd="0" destOrd="0" presId="urn:microsoft.com/office/officeart/2008/layout/HexagonCluster"/>
    <dgm:cxn modelId="{B097127C-F7D8-0C4F-814F-447B798C56D5}" type="presOf" srcId="{2CB7BDE7-EFBF-8543-B1A9-0F53878AF1BE}" destId="{54B601FF-AABC-704B-88D5-7695BAD2E761}" srcOrd="0" destOrd="0" presId="urn:microsoft.com/office/officeart/2008/layout/HexagonCluster"/>
    <dgm:cxn modelId="{0D4656B5-10DC-D14F-B479-422E8B55B3BA}" type="presOf" srcId="{61021AB7-9070-EC49-A909-ACDA01691D0B}" destId="{5D3581B8-095C-7F4F-ACA5-FA4539165385}" srcOrd="0" destOrd="0" presId="urn:microsoft.com/office/officeart/2008/layout/HexagonCluster"/>
    <dgm:cxn modelId="{818975DC-314F-3E47-B0D1-8DA9C4903604}" srcId="{F619E3EC-ADB8-8F45-868C-792220380E47}" destId="{A89DFD2D-A299-044D-B175-0BFDA7348A7C}" srcOrd="1" destOrd="0" parTransId="{E315F50A-8DE9-C24F-ADA7-2C34684F8191}" sibTransId="{61021AB7-9070-EC49-A909-ACDA01691D0B}"/>
    <dgm:cxn modelId="{F28B6BDF-A6B3-D84C-ABBF-7BC1813C14FB}" type="presParOf" srcId="{B21404BD-ED9F-3F4A-A905-36E49631261F}" destId="{DE72F54A-17E7-134A-8F3C-94110C1220DD}" srcOrd="0" destOrd="0" presId="urn:microsoft.com/office/officeart/2008/layout/HexagonCluster"/>
    <dgm:cxn modelId="{C7E88705-8D26-DB47-A9BE-83DD404855D9}" type="presParOf" srcId="{DE72F54A-17E7-134A-8F3C-94110C1220DD}" destId="{54B601FF-AABC-704B-88D5-7695BAD2E761}" srcOrd="0" destOrd="0" presId="urn:microsoft.com/office/officeart/2008/layout/HexagonCluster"/>
    <dgm:cxn modelId="{0678C487-ADF1-A54F-9090-C7C7554FD9BF}" type="presParOf" srcId="{B21404BD-ED9F-3F4A-A905-36E49631261F}" destId="{8A24A566-4CB3-F242-A065-DCE91245AC2D}" srcOrd="1" destOrd="0" presId="urn:microsoft.com/office/officeart/2008/layout/HexagonCluster"/>
    <dgm:cxn modelId="{F386369A-7622-A74E-8CB0-E6C3AABAB64C}" type="presParOf" srcId="{8A24A566-4CB3-F242-A065-DCE91245AC2D}" destId="{EF5B2233-FBB4-984E-8CC6-37F3CF533A69}" srcOrd="0" destOrd="0" presId="urn:microsoft.com/office/officeart/2008/layout/HexagonCluster"/>
    <dgm:cxn modelId="{06EC3B0B-BC41-2B45-A4C1-8FCDC66FBC8D}" type="presParOf" srcId="{B21404BD-ED9F-3F4A-A905-36E49631261F}" destId="{6BCACC94-8E63-DA4A-8F40-75FE6C4D5ECF}" srcOrd="2" destOrd="0" presId="urn:microsoft.com/office/officeart/2008/layout/HexagonCluster"/>
    <dgm:cxn modelId="{B7F23EC0-A806-C348-BC8A-2BDEAC117287}" type="presParOf" srcId="{6BCACC94-8E63-DA4A-8F40-75FE6C4D5ECF}" destId="{141D3D7B-3E40-5E41-AD8E-3D391928FADF}" srcOrd="0" destOrd="0" presId="urn:microsoft.com/office/officeart/2008/layout/HexagonCluster"/>
    <dgm:cxn modelId="{45748CE6-FB2D-9B49-80EF-93FAA6C5A3BB}" type="presParOf" srcId="{B21404BD-ED9F-3F4A-A905-36E49631261F}" destId="{8AB44B8B-3915-E348-935A-CC793B2A44D9}" srcOrd="3" destOrd="0" presId="urn:microsoft.com/office/officeart/2008/layout/HexagonCluster"/>
    <dgm:cxn modelId="{075B1C2E-10D9-0A40-A372-D5CF01493A8C}" type="presParOf" srcId="{8AB44B8B-3915-E348-935A-CC793B2A44D9}" destId="{62D48DDB-2D95-AE4F-B512-DF822E5B111D}" srcOrd="0" destOrd="0" presId="urn:microsoft.com/office/officeart/2008/layout/HexagonCluster"/>
    <dgm:cxn modelId="{982A20FA-9E7E-E040-89EF-E7E5433185B2}" type="presParOf" srcId="{B21404BD-ED9F-3F4A-A905-36E49631261F}" destId="{3236F9C9-FB45-BC45-B01C-92D54DC8A7EE}" srcOrd="4" destOrd="0" presId="urn:microsoft.com/office/officeart/2008/layout/HexagonCluster"/>
    <dgm:cxn modelId="{0821126B-B6A7-FB4F-A94B-644EAEFC3F1A}" type="presParOf" srcId="{3236F9C9-FB45-BC45-B01C-92D54DC8A7EE}" destId="{6174136F-B78D-4047-8DE7-0CD1754CD08D}" srcOrd="0" destOrd="0" presId="urn:microsoft.com/office/officeart/2008/layout/HexagonCluster"/>
    <dgm:cxn modelId="{E0C5A8D4-ED2C-8A4D-95DD-9391AB94A75B}" type="presParOf" srcId="{B21404BD-ED9F-3F4A-A905-36E49631261F}" destId="{806EAC05-2760-7B46-A197-DFC10736D16C}" srcOrd="5" destOrd="0" presId="urn:microsoft.com/office/officeart/2008/layout/HexagonCluster"/>
    <dgm:cxn modelId="{89302CCF-A1C9-7147-AF3D-9FE479D0BE95}" type="presParOf" srcId="{806EAC05-2760-7B46-A197-DFC10736D16C}" destId="{FD3CD187-57F2-9848-82D8-03975B2F7D9C}" srcOrd="0" destOrd="0" presId="urn:microsoft.com/office/officeart/2008/layout/HexagonCluster"/>
    <dgm:cxn modelId="{AE9CA45F-30E7-894D-AA9D-0CED817E1721}" type="presParOf" srcId="{B21404BD-ED9F-3F4A-A905-36E49631261F}" destId="{8F268767-565B-BD49-AEC6-E3B8AD9D01FC}" srcOrd="6" destOrd="0" presId="urn:microsoft.com/office/officeart/2008/layout/HexagonCluster"/>
    <dgm:cxn modelId="{D631CAC9-BA7F-674C-BF71-4CF9AE66563C}" type="presParOf" srcId="{8F268767-565B-BD49-AEC6-E3B8AD9D01FC}" destId="{5D3581B8-095C-7F4F-ACA5-FA4539165385}" srcOrd="0" destOrd="0" presId="urn:microsoft.com/office/officeart/2008/layout/HexagonCluster"/>
    <dgm:cxn modelId="{7E8D21BB-8F4A-DC42-B163-4693D746B2E3}" type="presParOf" srcId="{B21404BD-ED9F-3F4A-A905-36E49631261F}" destId="{C50813CC-CB3E-D84A-B77E-62A548813AD3}" srcOrd="7" destOrd="0" presId="urn:microsoft.com/office/officeart/2008/layout/HexagonCluster"/>
    <dgm:cxn modelId="{4C959D23-D4D5-6148-9FCC-8292D324DAD9}" type="presParOf" srcId="{C50813CC-CB3E-D84A-B77E-62A548813AD3}" destId="{5095AF05-04E6-0243-97C7-C25875236C98}" srcOrd="0" destOrd="0" presId="urn:microsoft.com/office/officeart/2008/layout/HexagonCluster"/>
    <dgm:cxn modelId="{E91A0DA9-4331-F64B-B99B-98791D21F28B}" type="presParOf" srcId="{B21404BD-ED9F-3F4A-A905-36E49631261F}" destId="{B6C1141D-A6B2-9B49-A72A-523C3E8CB36D}" srcOrd="8" destOrd="0" presId="urn:microsoft.com/office/officeart/2008/layout/HexagonCluster"/>
    <dgm:cxn modelId="{57F898F4-0B85-BF4F-9F7F-E9AC2B44B398}" type="presParOf" srcId="{B6C1141D-A6B2-9B49-A72A-523C3E8CB36D}" destId="{3B4FDC6E-5939-5E45-9ABE-A5DD6C26E405}" srcOrd="0" destOrd="0" presId="urn:microsoft.com/office/officeart/2008/layout/HexagonCluster"/>
    <dgm:cxn modelId="{9BF234E7-AEF3-4C4D-9802-ABE291965574}" type="presParOf" srcId="{B21404BD-ED9F-3F4A-A905-36E49631261F}" destId="{35BB0849-D017-144B-8E4A-F67B4F753819}" srcOrd="9" destOrd="0" presId="urn:microsoft.com/office/officeart/2008/layout/HexagonCluster"/>
    <dgm:cxn modelId="{46AF5FB0-BA49-EE40-8CA3-77AC0D1D098D}" type="presParOf" srcId="{35BB0849-D017-144B-8E4A-F67B4F753819}" destId="{95716894-4433-F84E-A9F6-8549B7778D91}" srcOrd="0" destOrd="0" presId="urn:microsoft.com/office/officeart/2008/layout/HexagonCluster"/>
    <dgm:cxn modelId="{72F960E5-4638-B941-B409-9666AF57074F}" type="presParOf" srcId="{B21404BD-ED9F-3F4A-A905-36E49631261F}" destId="{D06BC791-CFAD-654F-A253-4108AA9BF2A3}" srcOrd="10" destOrd="0" presId="urn:microsoft.com/office/officeart/2008/layout/HexagonCluster"/>
    <dgm:cxn modelId="{42EB85F5-902C-524A-ABFE-BE42B075D4BA}" type="presParOf" srcId="{D06BC791-CFAD-654F-A253-4108AA9BF2A3}" destId="{D9B29047-6EB0-8043-909F-49F4BC22E266}" srcOrd="0" destOrd="0" presId="urn:microsoft.com/office/officeart/2008/layout/HexagonCluster"/>
    <dgm:cxn modelId="{54310708-34BC-324C-9F19-08189A79F3AB}" type="presParOf" srcId="{B21404BD-ED9F-3F4A-A905-36E49631261F}" destId="{A111F993-0714-BD43-80B8-F0161446B9FB}" srcOrd="11" destOrd="0" presId="urn:microsoft.com/office/officeart/2008/layout/HexagonCluster"/>
    <dgm:cxn modelId="{73C74813-9DC0-F542-A7F8-3412CE32A99C}" type="presParOf" srcId="{A111F993-0714-BD43-80B8-F0161446B9FB}" destId="{D7488040-ABDD-A64A-B3DC-8C31F9666B92}" srcOrd="0" destOrd="0" presId="urn:microsoft.com/office/officeart/2008/layout/HexagonCluster"/>
  </dgm:cxnLst>
  <dgm:bg>
    <a:noFill/>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BA73CF63-B1D3-4024-AB5E-9B15CC396F1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it-IT"/>
        </a:p>
      </dgm:t>
    </dgm:pt>
    <dgm:pt modelId="{A88A9EB8-4DC0-4E87-B400-0C774052F352}">
      <dgm:prSet phldrT="[Testo]"/>
      <dgm:spPr>
        <a:gradFill rotWithShape="0">
          <a:gsLst>
            <a:gs pos="0">
              <a:srgbClr val="00FF72">
                <a:alpha val="57000"/>
              </a:srgbClr>
            </a:gs>
            <a:gs pos="90000">
              <a:srgbClr val="357D64"/>
            </a:gs>
            <a:gs pos="47000">
              <a:srgbClr val="40997B">
                <a:alpha val="88338"/>
              </a:srgbClr>
            </a:gs>
          </a:gsLst>
          <a:path path="circle">
            <a:fillToRect t="100000" r="100000"/>
          </a:path>
        </a:gradFill>
      </dgm:spPr>
      <dgm:t>
        <a:bodyPr/>
        <a:lstStyle/>
        <a:p>
          <a:r>
            <a:rPr lang="it-IT" dirty="0">
              <a:latin typeface="-OC Pájaro Black" panose="00000A00000000000000" pitchFamily="2" charset="0"/>
              <a:ea typeface="-OC Pájaro Black" panose="00000A00000000000000" pitchFamily="2" charset="0"/>
            </a:rPr>
            <a:t>R&amp;S</a:t>
          </a:r>
        </a:p>
      </dgm:t>
    </dgm:pt>
    <dgm:pt modelId="{4625E19B-1BBA-4C89-83C3-BE98E3F8FBF1}" type="parTrans" cxnId="{55124155-C843-4C38-83E8-6505336D3DE1}">
      <dgm:prSet/>
      <dgm:spPr/>
      <dgm:t>
        <a:bodyPr/>
        <a:lstStyle/>
        <a:p>
          <a:endParaRPr lang="it-IT"/>
        </a:p>
      </dgm:t>
    </dgm:pt>
    <dgm:pt modelId="{3AB746EC-18D5-41D8-BA26-B17B32F87440}" type="sibTrans" cxnId="{55124155-C843-4C38-83E8-6505336D3DE1}">
      <dgm:prSet/>
      <dgm:spPr/>
      <dgm:t>
        <a:bodyPr/>
        <a:lstStyle/>
        <a:p>
          <a:endParaRPr lang="it-IT"/>
        </a:p>
      </dgm:t>
    </dgm:pt>
    <dgm:pt modelId="{185FA8A9-97CF-48D5-91B8-DB631F3778D0}">
      <dgm:prSet phldrT="[Testo]"/>
      <dgm:spPr>
        <a:gradFill rotWithShape="0">
          <a:gsLst>
            <a:gs pos="0">
              <a:srgbClr val="00FF72">
                <a:alpha val="57000"/>
              </a:srgbClr>
            </a:gs>
            <a:gs pos="90000">
              <a:srgbClr val="357D64"/>
            </a:gs>
            <a:gs pos="47000">
              <a:srgbClr val="40997B">
                <a:alpha val="88338"/>
              </a:srgbClr>
            </a:gs>
          </a:gsLst>
          <a:path path="circle">
            <a:fillToRect t="100000" r="100000"/>
          </a:path>
        </a:gradFill>
      </dgm:spPr>
      <dgm:t>
        <a:bodyPr/>
        <a:lstStyle/>
        <a:p>
          <a:r>
            <a:rPr lang="it-IT" dirty="0">
              <a:latin typeface="-OC Pájaro Black" panose="00000A00000000000000" pitchFamily="2" charset="0"/>
              <a:ea typeface="-OC Pájaro Black" panose="00000A00000000000000" pitchFamily="2" charset="0"/>
            </a:rPr>
            <a:t>APPROVVIGIONAMENTO</a:t>
          </a:r>
        </a:p>
      </dgm:t>
    </dgm:pt>
    <dgm:pt modelId="{88D646FC-7D58-48CC-89D8-CA27AB46272E}" type="parTrans" cxnId="{098D73EF-6785-4E84-88D2-E99C0863ED89}">
      <dgm:prSet/>
      <dgm:spPr/>
      <dgm:t>
        <a:bodyPr/>
        <a:lstStyle/>
        <a:p>
          <a:endParaRPr lang="it-IT"/>
        </a:p>
      </dgm:t>
    </dgm:pt>
    <dgm:pt modelId="{2686CD46-B538-46B6-A6DC-A9FF071C8D15}" type="sibTrans" cxnId="{098D73EF-6785-4E84-88D2-E99C0863ED89}">
      <dgm:prSet/>
      <dgm:spPr/>
      <dgm:t>
        <a:bodyPr/>
        <a:lstStyle/>
        <a:p>
          <a:endParaRPr lang="it-IT"/>
        </a:p>
      </dgm:t>
    </dgm:pt>
    <dgm:pt modelId="{90393A35-0560-4888-8FA3-7B4A5229BF41}">
      <dgm:prSet phldrT="[Testo]"/>
      <dgm:spPr>
        <a:gradFill rotWithShape="0">
          <a:gsLst>
            <a:gs pos="0">
              <a:srgbClr val="00FF72">
                <a:alpha val="57000"/>
              </a:srgbClr>
            </a:gs>
            <a:gs pos="90000">
              <a:srgbClr val="357D64"/>
            </a:gs>
            <a:gs pos="47000">
              <a:srgbClr val="40997B">
                <a:alpha val="88338"/>
              </a:srgbClr>
            </a:gs>
          </a:gsLst>
          <a:path path="circle">
            <a:fillToRect t="100000" r="100000"/>
          </a:path>
        </a:gradFill>
      </dgm:spPr>
      <dgm:t>
        <a:bodyPr/>
        <a:lstStyle/>
        <a:p>
          <a:r>
            <a:rPr lang="it-IT" dirty="0">
              <a:latin typeface="-OC Pájaro Black" panose="00000A00000000000000" pitchFamily="2" charset="0"/>
              <a:ea typeface="-OC Pájaro Black" panose="00000A00000000000000" pitchFamily="2" charset="0"/>
            </a:rPr>
            <a:t>PRODUZIONE</a:t>
          </a:r>
        </a:p>
      </dgm:t>
    </dgm:pt>
    <dgm:pt modelId="{D2EAB598-E66B-4359-85EF-43E98FFE029D}" type="parTrans" cxnId="{705C72E9-2F63-4F63-950B-290ACE8715D0}">
      <dgm:prSet/>
      <dgm:spPr/>
      <dgm:t>
        <a:bodyPr/>
        <a:lstStyle/>
        <a:p>
          <a:endParaRPr lang="it-IT"/>
        </a:p>
      </dgm:t>
    </dgm:pt>
    <dgm:pt modelId="{87DC4808-D616-4A9D-B59E-1904D7BAE63A}" type="sibTrans" cxnId="{705C72E9-2F63-4F63-950B-290ACE8715D0}">
      <dgm:prSet/>
      <dgm:spPr/>
      <dgm:t>
        <a:bodyPr/>
        <a:lstStyle/>
        <a:p>
          <a:endParaRPr lang="it-IT"/>
        </a:p>
      </dgm:t>
    </dgm:pt>
    <dgm:pt modelId="{B4644E8A-4B6D-463E-9041-E622FE5D40AF}">
      <dgm:prSet phldrT="[Testo]"/>
      <dgm:spPr>
        <a:gradFill rotWithShape="0">
          <a:gsLst>
            <a:gs pos="0">
              <a:srgbClr val="00FF72">
                <a:alpha val="57000"/>
              </a:srgbClr>
            </a:gs>
            <a:gs pos="90000">
              <a:srgbClr val="357D64"/>
            </a:gs>
            <a:gs pos="47000">
              <a:srgbClr val="40997B">
                <a:alpha val="88338"/>
              </a:srgbClr>
            </a:gs>
          </a:gsLst>
          <a:path path="circle">
            <a:fillToRect t="100000" r="100000"/>
          </a:path>
        </a:gradFill>
      </dgm:spPr>
      <dgm:t>
        <a:bodyPr/>
        <a:lstStyle/>
        <a:p>
          <a:r>
            <a:rPr lang="it-IT" dirty="0">
              <a:latin typeface="-OC Pájaro Black" panose="00000A00000000000000" pitchFamily="2" charset="0"/>
              <a:ea typeface="-OC Pájaro Black" panose="00000A00000000000000" pitchFamily="2" charset="0"/>
            </a:rPr>
            <a:t>POST-VENDITA</a:t>
          </a:r>
        </a:p>
      </dgm:t>
    </dgm:pt>
    <dgm:pt modelId="{18C520EC-06B4-47E1-8734-3D6DF6293B39}" type="parTrans" cxnId="{9CF492C4-C7FB-4526-B65F-64C7269BE2F0}">
      <dgm:prSet/>
      <dgm:spPr/>
      <dgm:t>
        <a:bodyPr/>
        <a:lstStyle/>
        <a:p>
          <a:endParaRPr lang="it-IT"/>
        </a:p>
      </dgm:t>
    </dgm:pt>
    <dgm:pt modelId="{A979F1CF-87D7-4D33-A718-B57502951708}" type="sibTrans" cxnId="{9CF492C4-C7FB-4526-B65F-64C7269BE2F0}">
      <dgm:prSet/>
      <dgm:spPr/>
      <dgm:t>
        <a:bodyPr/>
        <a:lstStyle/>
        <a:p>
          <a:endParaRPr lang="it-IT"/>
        </a:p>
      </dgm:t>
    </dgm:pt>
    <dgm:pt modelId="{32CC970E-6B17-46F6-9F0E-0BED73808813}">
      <dgm:prSet/>
      <dgm:spPr/>
      <dgm:t>
        <a:bodyPr/>
        <a:lstStyle/>
        <a:p>
          <a:endParaRPr lang="it-IT" dirty="0"/>
        </a:p>
      </dgm:t>
    </dgm:pt>
    <dgm:pt modelId="{80EBB057-159A-4395-805F-297C426A302C}" type="parTrans" cxnId="{070CBB15-423A-4899-97D8-FA5353DF621C}">
      <dgm:prSet/>
      <dgm:spPr/>
      <dgm:t>
        <a:bodyPr/>
        <a:lstStyle/>
        <a:p>
          <a:endParaRPr lang="it-IT"/>
        </a:p>
      </dgm:t>
    </dgm:pt>
    <dgm:pt modelId="{EB5ABA56-D302-4B50-A8D4-0202C2F61CC9}" type="sibTrans" cxnId="{070CBB15-423A-4899-97D8-FA5353DF621C}">
      <dgm:prSet/>
      <dgm:spPr/>
      <dgm:t>
        <a:bodyPr/>
        <a:lstStyle/>
        <a:p>
          <a:endParaRPr lang="it-IT"/>
        </a:p>
      </dgm:t>
    </dgm:pt>
    <dgm:pt modelId="{90D337C9-D58F-4648-9F07-24234956AA5E}">
      <dgm:prSet/>
      <dgm:spPr/>
      <dgm:t>
        <a:bodyPr/>
        <a:lstStyle/>
        <a:p>
          <a:endParaRPr lang="it-IT" dirty="0"/>
        </a:p>
      </dgm:t>
    </dgm:pt>
    <dgm:pt modelId="{BA388631-F82B-4A96-8048-C49B47F3AD5E}" type="parTrans" cxnId="{A55CA87D-3CB0-487F-BED3-4DE9EBA43D32}">
      <dgm:prSet/>
      <dgm:spPr/>
      <dgm:t>
        <a:bodyPr/>
        <a:lstStyle/>
        <a:p>
          <a:endParaRPr lang="it-IT"/>
        </a:p>
      </dgm:t>
    </dgm:pt>
    <dgm:pt modelId="{025A9D87-9CA4-4A40-8AC9-A6CA2DBEF545}" type="sibTrans" cxnId="{A55CA87D-3CB0-487F-BED3-4DE9EBA43D32}">
      <dgm:prSet/>
      <dgm:spPr/>
      <dgm:t>
        <a:bodyPr/>
        <a:lstStyle/>
        <a:p>
          <a:endParaRPr lang="it-IT"/>
        </a:p>
      </dgm:t>
    </dgm:pt>
    <dgm:pt modelId="{9986A8C6-951B-4E10-957F-AD631593A8C5}" type="pres">
      <dgm:prSet presAssocID="{BA73CF63-B1D3-4024-AB5E-9B15CC396F18}" presName="Name0" presStyleCnt="0">
        <dgm:presLayoutVars>
          <dgm:dir/>
          <dgm:animLvl val="lvl"/>
          <dgm:resizeHandles val="exact"/>
        </dgm:presLayoutVars>
      </dgm:prSet>
      <dgm:spPr/>
    </dgm:pt>
    <dgm:pt modelId="{9AB8D4CB-F916-4D6A-9E5D-E02C580996F0}" type="pres">
      <dgm:prSet presAssocID="{A88A9EB8-4DC0-4E87-B400-0C774052F352}" presName="composite" presStyleCnt="0"/>
      <dgm:spPr/>
    </dgm:pt>
    <dgm:pt modelId="{94B55441-00CF-4FC6-9276-2A9166DDC76D}" type="pres">
      <dgm:prSet presAssocID="{A88A9EB8-4DC0-4E87-B400-0C774052F352}" presName="parTx" presStyleLbl="node1" presStyleIdx="0" presStyleCnt="4" custScaleY="77229" custLinFactNeighborX="1848" custLinFactNeighborY="25006">
        <dgm:presLayoutVars>
          <dgm:chMax val="0"/>
          <dgm:chPref val="0"/>
          <dgm:bulletEnabled val="1"/>
        </dgm:presLayoutVars>
      </dgm:prSet>
      <dgm:spPr/>
    </dgm:pt>
    <dgm:pt modelId="{E8F06463-1AC6-436B-B73B-B7EB644760EA}" type="pres">
      <dgm:prSet presAssocID="{A88A9EB8-4DC0-4E87-B400-0C774052F352}" presName="desTx" presStyleLbl="revTx" presStyleIdx="0" presStyleCnt="2" custLinFactNeighborX="12693" custLinFactNeighborY="86306">
        <dgm:presLayoutVars>
          <dgm:bulletEnabled val="1"/>
        </dgm:presLayoutVars>
      </dgm:prSet>
      <dgm:spPr/>
    </dgm:pt>
    <dgm:pt modelId="{BA9E896F-36B6-4C5D-84A6-B9C594F0B6ED}" type="pres">
      <dgm:prSet presAssocID="{3AB746EC-18D5-41D8-BA26-B17B32F87440}" presName="space" presStyleCnt="0"/>
      <dgm:spPr/>
    </dgm:pt>
    <dgm:pt modelId="{39058E58-20D8-417B-8DA8-ED6A65328ED1}" type="pres">
      <dgm:prSet presAssocID="{185FA8A9-97CF-48D5-91B8-DB631F3778D0}" presName="composite" presStyleCnt="0"/>
      <dgm:spPr/>
    </dgm:pt>
    <dgm:pt modelId="{50F78294-78BB-4201-B01C-3EE52FDCAA19}" type="pres">
      <dgm:prSet presAssocID="{185FA8A9-97CF-48D5-91B8-DB631F3778D0}" presName="parTx" presStyleLbl="node1" presStyleIdx="1" presStyleCnt="4" custScaleY="77229" custLinFactNeighborX="-2057" custLinFactNeighborY="25006">
        <dgm:presLayoutVars>
          <dgm:chMax val="0"/>
          <dgm:chPref val="0"/>
          <dgm:bulletEnabled val="1"/>
        </dgm:presLayoutVars>
      </dgm:prSet>
      <dgm:spPr/>
    </dgm:pt>
    <dgm:pt modelId="{38A6F5FA-71F7-47F0-83E9-2F4BF3D6557A}" type="pres">
      <dgm:prSet presAssocID="{185FA8A9-97CF-48D5-91B8-DB631F3778D0}" presName="desTx" presStyleLbl="revTx" presStyleIdx="0" presStyleCnt="2" custLinFactNeighborX="-1188" custLinFactNeighborY="49942">
        <dgm:presLayoutVars>
          <dgm:bulletEnabled val="1"/>
        </dgm:presLayoutVars>
      </dgm:prSet>
      <dgm:spPr/>
    </dgm:pt>
    <dgm:pt modelId="{AF012EC0-F005-4A10-A656-F475549625DC}" type="pres">
      <dgm:prSet presAssocID="{2686CD46-B538-46B6-A6DC-A9FF071C8D15}" presName="space" presStyleCnt="0"/>
      <dgm:spPr/>
    </dgm:pt>
    <dgm:pt modelId="{99F49128-3A55-46EC-9AC1-A450615625AA}" type="pres">
      <dgm:prSet presAssocID="{90393A35-0560-4888-8FA3-7B4A5229BF41}" presName="composite" presStyleCnt="0"/>
      <dgm:spPr/>
    </dgm:pt>
    <dgm:pt modelId="{EF01E78D-CDB2-43ED-85F1-EB173AC005FB}" type="pres">
      <dgm:prSet presAssocID="{90393A35-0560-4888-8FA3-7B4A5229BF41}" presName="parTx" presStyleLbl="node1" presStyleIdx="2" presStyleCnt="4" custScaleY="77229" custLinFactNeighborX="-2057" custLinFactNeighborY="25006">
        <dgm:presLayoutVars>
          <dgm:chMax val="0"/>
          <dgm:chPref val="0"/>
          <dgm:bulletEnabled val="1"/>
        </dgm:presLayoutVars>
      </dgm:prSet>
      <dgm:spPr/>
    </dgm:pt>
    <dgm:pt modelId="{E3D94847-9E7D-4B05-9C61-19F8E2421BF3}" type="pres">
      <dgm:prSet presAssocID="{90393A35-0560-4888-8FA3-7B4A5229BF41}" presName="desTx" presStyleLbl="revTx" presStyleIdx="0" presStyleCnt="2" custLinFactY="-100000" custLinFactNeighborX="-389" custLinFactNeighborY="-142878">
        <dgm:presLayoutVars>
          <dgm:bulletEnabled val="1"/>
        </dgm:presLayoutVars>
      </dgm:prSet>
      <dgm:spPr/>
    </dgm:pt>
    <dgm:pt modelId="{1B029DC9-AA34-458E-A745-493F308852FC}" type="pres">
      <dgm:prSet presAssocID="{87DC4808-D616-4A9D-B59E-1904D7BAE63A}" presName="space" presStyleCnt="0"/>
      <dgm:spPr/>
    </dgm:pt>
    <dgm:pt modelId="{3B301824-4CDB-44E5-8D37-ADC48575B9C7}" type="pres">
      <dgm:prSet presAssocID="{B4644E8A-4B6D-463E-9041-E622FE5D40AF}" presName="composite" presStyleCnt="0"/>
      <dgm:spPr/>
    </dgm:pt>
    <dgm:pt modelId="{1F6D7746-730A-4D46-907B-E1839F825C07}" type="pres">
      <dgm:prSet presAssocID="{B4644E8A-4B6D-463E-9041-E622FE5D40AF}" presName="parTx" presStyleLbl="node1" presStyleIdx="3" presStyleCnt="4" custScaleY="77229" custLinFactNeighborX="-2107" custLinFactNeighborY="25006">
        <dgm:presLayoutVars>
          <dgm:chMax val="0"/>
          <dgm:chPref val="0"/>
          <dgm:bulletEnabled val="1"/>
        </dgm:presLayoutVars>
      </dgm:prSet>
      <dgm:spPr/>
    </dgm:pt>
    <dgm:pt modelId="{ADE1B018-8E94-41D2-8CC1-9359205A84AF}" type="pres">
      <dgm:prSet presAssocID="{B4644E8A-4B6D-463E-9041-E622FE5D40AF}" presName="desTx" presStyleLbl="revTx" presStyleIdx="1" presStyleCnt="2">
        <dgm:presLayoutVars>
          <dgm:bulletEnabled val="1"/>
        </dgm:presLayoutVars>
      </dgm:prSet>
      <dgm:spPr/>
    </dgm:pt>
  </dgm:ptLst>
  <dgm:cxnLst>
    <dgm:cxn modelId="{EE26AB04-79A9-4A81-8916-24FE3D5264F0}" type="presOf" srcId="{90393A35-0560-4888-8FA3-7B4A5229BF41}" destId="{EF01E78D-CDB2-43ED-85F1-EB173AC005FB}" srcOrd="0" destOrd="0" presId="urn:microsoft.com/office/officeart/2005/8/layout/chevron1"/>
    <dgm:cxn modelId="{88054B11-5FBD-4321-951A-AE58E38FECD9}" type="presOf" srcId="{A88A9EB8-4DC0-4E87-B400-0C774052F352}" destId="{94B55441-00CF-4FC6-9276-2A9166DDC76D}" srcOrd="0" destOrd="0" presId="urn:microsoft.com/office/officeart/2005/8/layout/chevron1"/>
    <dgm:cxn modelId="{070CBB15-423A-4899-97D8-FA5353DF621C}" srcId="{90393A35-0560-4888-8FA3-7B4A5229BF41}" destId="{32CC970E-6B17-46F6-9F0E-0BED73808813}" srcOrd="0" destOrd="0" parTransId="{80EBB057-159A-4395-805F-297C426A302C}" sibTransId="{EB5ABA56-D302-4B50-A8D4-0202C2F61CC9}"/>
    <dgm:cxn modelId="{A3B20B18-063A-49ED-A6F4-80CB9565424C}" type="presOf" srcId="{B4644E8A-4B6D-463E-9041-E622FE5D40AF}" destId="{1F6D7746-730A-4D46-907B-E1839F825C07}" srcOrd="0" destOrd="0" presId="urn:microsoft.com/office/officeart/2005/8/layout/chevron1"/>
    <dgm:cxn modelId="{046E7838-CBA2-4009-96CA-C8A388E28B64}" type="presOf" srcId="{32CC970E-6B17-46F6-9F0E-0BED73808813}" destId="{E3D94847-9E7D-4B05-9C61-19F8E2421BF3}" srcOrd="0" destOrd="0" presId="urn:microsoft.com/office/officeart/2005/8/layout/chevron1"/>
    <dgm:cxn modelId="{4CBFAE44-744D-49B2-8A2D-BC74A3C5DEFE}" type="presOf" srcId="{185FA8A9-97CF-48D5-91B8-DB631F3778D0}" destId="{50F78294-78BB-4201-B01C-3EE52FDCAA19}" srcOrd="0" destOrd="0" presId="urn:microsoft.com/office/officeart/2005/8/layout/chevron1"/>
    <dgm:cxn modelId="{55124155-C843-4C38-83E8-6505336D3DE1}" srcId="{BA73CF63-B1D3-4024-AB5E-9B15CC396F18}" destId="{A88A9EB8-4DC0-4E87-B400-0C774052F352}" srcOrd="0" destOrd="0" parTransId="{4625E19B-1BBA-4C89-83C3-BE98E3F8FBF1}" sibTransId="{3AB746EC-18D5-41D8-BA26-B17B32F87440}"/>
    <dgm:cxn modelId="{A55CA87D-3CB0-487F-BED3-4DE9EBA43D32}" srcId="{B4644E8A-4B6D-463E-9041-E622FE5D40AF}" destId="{90D337C9-D58F-4648-9F07-24234956AA5E}" srcOrd="0" destOrd="0" parTransId="{BA388631-F82B-4A96-8048-C49B47F3AD5E}" sibTransId="{025A9D87-9CA4-4A40-8AC9-A6CA2DBEF545}"/>
    <dgm:cxn modelId="{C27C1FBA-DB3E-4A64-98B8-F42C57F96611}" type="presOf" srcId="{90D337C9-D58F-4648-9F07-24234956AA5E}" destId="{ADE1B018-8E94-41D2-8CC1-9359205A84AF}" srcOrd="0" destOrd="0" presId="urn:microsoft.com/office/officeart/2005/8/layout/chevron1"/>
    <dgm:cxn modelId="{9CF492C4-C7FB-4526-B65F-64C7269BE2F0}" srcId="{BA73CF63-B1D3-4024-AB5E-9B15CC396F18}" destId="{B4644E8A-4B6D-463E-9041-E622FE5D40AF}" srcOrd="3" destOrd="0" parTransId="{18C520EC-06B4-47E1-8734-3D6DF6293B39}" sibTransId="{A979F1CF-87D7-4D33-A718-B57502951708}"/>
    <dgm:cxn modelId="{705C72E9-2F63-4F63-950B-290ACE8715D0}" srcId="{BA73CF63-B1D3-4024-AB5E-9B15CC396F18}" destId="{90393A35-0560-4888-8FA3-7B4A5229BF41}" srcOrd="2" destOrd="0" parTransId="{D2EAB598-E66B-4359-85EF-43E98FFE029D}" sibTransId="{87DC4808-D616-4A9D-B59E-1904D7BAE63A}"/>
    <dgm:cxn modelId="{098D73EF-6785-4E84-88D2-E99C0863ED89}" srcId="{BA73CF63-B1D3-4024-AB5E-9B15CC396F18}" destId="{185FA8A9-97CF-48D5-91B8-DB631F3778D0}" srcOrd="1" destOrd="0" parTransId="{88D646FC-7D58-48CC-89D8-CA27AB46272E}" sibTransId="{2686CD46-B538-46B6-A6DC-A9FF071C8D15}"/>
    <dgm:cxn modelId="{821E53F0-1355-4B85-AD84-5A3CD0C0F5D2}" type="presOf" srcId="{BA73CF63-B1D3-4024-AB5E-9B15CC396F18}" destId="{9986A8C6-951B-4E10-957F-AD631593A8C5}" srcOrd="0" destOrd="0" presId="urn:microsoft.com/office/officeart/2005/8/layout/chevron1"/>
    <dgm:cxn modelId="{7BE5BD58-0233-47FA-8D70-44B70EF097E1}" type="presParOf" srcId="{9986A8C6-951B-4E10-957F-AD631593A8C5}" destId="{9AB8D4CB-F916-4D6A-9E5D-E02C580996F0}" srcOrd="0" destOrd="0" presId="urn:microsoft.com/office/officeart/2005/8/layout/chevron1"/>
    <dgm:cxn modelId="{EB786FB9-DFC2-4326-B267-6A379A5ABD88}" type="presParOf" srcId="{9AB8D4CB-F916-4D6A-9E5D-E02C580996F0}" destId="{94B55441-00CF-4FC6-9276-2A9166DDC76D}" srcOrd="0" destOrd="0" presId="urn:microsoft.com/office/officeart/2005/8/layout/chevron1"/>
    <dgm:cxn modelId="{A9DBE881-25D7-4E02-AB24-09E91662485A}" type="presParOf" srcId="{9AB8D4CB-F916-4D6A-9E5D-E02C580996F0}" destId="{E8F06463-1AC6-436B-B73B-B7EB644760EA}" srcOrd="1" destOrd="0" presId="urn:microsoft.com/office/officeart/2005/8/layout/chevron1"/>
    <dgm:cxn modelId="{FA6D16C8-4EA1-4980-B508-0FDFB52DDFE1}" type="presParOf" srcId="{9986A8C6-951B-4E10-957F-AD631593A8C5}" destId="{BA9E896F-36B6-4C5D-84A6-B9C594F0B6ED}" srcOrd="1" destOrd="0" presId="urn:microsoft.com/office/officeart/2005/8/layout/chevron1"/>
    <dgm:cxn modelId="{66B894AD-4AF3-4588-96F9-66781133571B}" type="presParOf" srcId="{9986A8C6-951B-4E10-957F-AD631593A8C5}" destId="{39058E58-20D8-417B-8DA8-ED6A65328ED1}" srcOrd="2" destOrd="0" presId="urn:microsoft.com/office/officeart/2005/8/layout/chevron1"/>
    <dgm:cxn modelId="{7CA31E0C-CE71-4114-B7AF-2132C7643D0E}" type="presParOf" srcId="{39058E58-20D8-417B-8DA8-ED6A65328ED1}" destId="{50F78294-78BB-4201-B01C-3EE52FDCAA19}" srcOrd="0" destOrd="0" presId="urn:microsoft.com/office/officeart/2005/8/layout/chevron1"/>
    <dgm:cxn modelId="{1DD2E443-5BAC-4D84-9D30-683413690220}" type="presParOf" srcId="{39058E58-20D8-417B-8DA8-ED6A65328ED1}" destId="{38A6F5FA-71F7-47F0-83E9-2F4BF3D6557A}" srcOrd="1" destOrd="0" presId="urn:microsoft.com/office/officeart/2005/8/layout/chevron1"/>
    <dgm:cxn modelId="{3A5BDF06-794B-4062-96B1-F9F52F724C5F}" type="presParOf" srcId="{9986A8C6-951B-4E10-957F-AD631593A8C5}" destId="{AF012EC0-F005-4A10-A656-F475549625DC}" srcOrd="3" destOrd="0" presId="urn:microsoft.com/office/officeart/2005/8/layout/chevron1"/>
    <dgm:cxn modelId="{D8FAED96-3C5E-41D8-A638-90D79E87B274}" type="presParOf" srcId="{9986A8C6-951B-4E10-957F-AD631593A8C5}" destId="{99F49128-3A55-46EC-9AC1-A450615625AA}" srcOrd="4" destOrd="0" presId="urn:microsoft.com/office/officeart/2005/8/layout/chevron1"/>
    <dgm:cxn modelId="{385445C2-C5FB-4C48-A410-A6E32AB21FD9}" type="presParOf" srcId="{99F49128-3A55-46EC-9AC1-A450615625AA}" destId="{EF01E78D-CDB2-43ED-85F1-EB173AC005FB}" srcOrd="0" destOrd="0" presId="urn:microsoft.com/office/officeart/2005/8/layout/chevron1"/>
    <dgm:cxn modelId="{F677C920-0D11-4895-9C48-BE73A864887F}" type="presParOf" srcId="{99F49128-3A55-46EC-9AC1-A450615625AA}" destId="{E3D94847-9E7D-4B05-9C61-19F8E2421BF3}" srcOrd="1" destOrd="0" presId="urn:microsoft.com/office/officeart/2005/8/layout/chevron1"/>
    <dgm:cxn modelId="{5E0711F7-6BA7-451F-AAAF-36F874B2D620}" type="presParOf" srcId="{9986A8C6-951B-4E10-957F-AD631593A8C5}" destId="{1B029DC9-AA34-458E-A745-493F308852FC}" srcOrd="5" destOrd="0" presId="urn:microsoft.com/office/officeart/2005/8/layout/chevron1"/>
    <dgm:cxn modelId="{F4A13428-86CF-4B60-9D0F-C50CB4C1A437}" type="presParOf" srcId="{9986A8C6-951B-4E10-957F-AD631593A8C5}" destId="{3B301824-4CDB-44E5-8D37-ADC48575B9C7}" srcOrd="6" destOrd="0" presId="urn:microsoft.com/office/officeart/2005/8/layout/chevron1"/>
    <dgm:cxn modelId="{F841BD49-2627-4E41-92BD-93D0EFFB78EC}" type="presParOf" srcId="{3B301824-4CDB-44E5-8D37-ADC48575B9C7}" destId="{1F6D7746-730A-4D46-907B-E1839F825C07}" srcOrd="0" destOrd="0" presId="urn:microsoft.com/office/officeart/2005/8/layout/chevron1"/>
    <dgm:cxn modelId="{6647C868-B9E1-4EE3-B9AE-4503E91D367D}" type="presParOf" srcId="{3B301824-4CDB-44E5-8D37-ADC48575B9C7}" destId="{ADE1B018-8E94-41D2-8CC1-9359205A84AF}" srcOrd="1" destOrd="0" presId="urn:microsoft.com/office/officeart/2005/8/layout/chevron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AE4894-94C1-49CE-810D-13EFB20D7C8A}" type="doc">
      <dgm:prSet loTypeId="urn:microsoft.com/office/officeart/2005/8/layout/hList6" loCatId="list" qsTypeId="urn:microsoft.com/office/officeart/2005/8/quickstyle/simple5" qsCatId="simple" csTypeId="urn:microsoft.com/office/officeart/2005/8/colors/accent1_2" csCatId="accent1" phldr="1"/>
      <dgm:spPr/>
      <dgm:t>
        <a:bodyPr/>
        <a:lstStyle/>
        <a:p>
          <a:endParaRPr lang="it-IT"/>
        </a:p>
      </dgm:t>
    </dgm:pt>
    <dgm:pt modelId="{CFFB79BD-035C-498A-B823-553D35F53356}">
      <dgm:prSet phldrT="[Testo]" custT="1"/>
      <dgm:spPr>
        <a:gradFill flip="none" rotWithShape="1">
          <a:gsLst>
            <a:gs pos="0">
              <a:srgbClr val="00FF72"/>
            </a:gs>
            <a:gs pos="32000">
              <a:srgbClr val="40987A"/>
            </a:gs>
            <a:gs pos="100000">
              <a:srgbClr val="367D63"/>
            </a:gs>
          </a:gsLst>
          <a:path path="circle">
            <a:fillToRect t="100000" r="100000"/>
          </a:path>
          <a:tileRect l="-100000" b="-100000"/>
        </a:gradFill>
        <a:ln>
          <a:noFill/>
        </a:ln>
      </dgm:spPr>
      <dgm:t>
        <a:bodyPr/>
        <a:lstStyle/>
        <a:p>
          <a:pPr algn="ctr">
            <a:lnSpc>
              <a:spcPct val="90000"/>
            </a:lnSpc>
          </a:pPr>
          <a:endParaRPr lang="it-IT" sz="1600" dirty="0">
            <a:latin typeface="-OC Pájaro Black" panose="00000A00000000000000" pitchFamily="2" charset="0"/>
            <a:ea typeface="-OC Pájaro Black" panose="00000A00000000000000" pitchFamily="2" charset="0"/>
          </a:endParaRPr>
        </a:p>
        <a:p>
          <a:pPr algn="ctr">
            <a:lnSpc>
              <a:spcPct val="90000"/>
            </a:lnSpc>
          </a:pPr>
          <a:r>
            <a:rPr lang="it-IT" sz="1600" dirty="0">
              <a:latin typeface="-OC Pájaro Black" panose="00000A00000000000000" pitchFamily="2" charset="0"/>
              <a:ea typeface="-OC Pájaro Black" panose="00000A00000000000000" pitchFamily="2" charset="0"/>
            </a:rPr>
            <a:t>TECNO </a:t>
          </a:r>
        </a:p>
        <a:p>
          <a:pPr algn="ctr">
            <a:lnSpc>
              <a:spcPct val="90000"/>
            </a:lnSpc>
          </a:pPr>
          <a:r>
            <a:rPr lang="it-IT" sz="1600" dirty="0">
              <a:latin typeface="-OC Pájaro Black" panose="00000A00000000000000" pitchFamily="2" charset="0"/>
              <a:ea typeface="-OC Pájaro Black" panose="00000A00000000000000" pitchFamily="2" charset="0"/>
            </a:rPr>
            <a:t>SYSTEM S.P.A</a:t>
          </a:r>
        </a:p>
        <a:p>
          <a:pPr algn="ctr">
            <a:lnSpc>
              <a:spcPct val="90000"/>
            </a:lnSpc>
          </a:pPr>
          <a:r>
            <a:rPr lang="it-IT" sz="1600" dirty="0">
              <a:latin typeface="-OC Pájaro Black" panose="00000A00000000000000" pitchFamily="2" charset="0"/>
              <a:ea typeface="-OC Pájaro Black" panose="00000A00000000000000" pitchFamily="2" charset="0"/>
            </a:rPr>
            <a:t>Mercenasco TO Italia</a:t>
          </a:r>
        </a:p>
        <a:p>
          <a:pPr algn="ctr">
            <a:lnSpc>
              <a:spcPct val="100000"/>
            </a:lnSpc>
          </a:pPr>
          <a:r>
            <a:rPr lang="it-IT" sz="1200" b="0" dirty="0">
              <a:solidFill>
                <a:schemeClr val="bg1"/>
              </a:solidFill>
              <a:effectLst>
                <a:outerShdw blurRad="38100" dist="38100" dir="2700000" algn="tl">
                  <a:srgbClr val="000000">
                    <a:alpha val="43137"/>
                  </a:srgbClr>
                </a:outerShdw>
              </a:effectLst>
              <a:latin typeface="Andis" panose="00000500000000000000" pitchFamily="50" charset="0"/>
              <a:cs typeface="Helvetica" panose="020B0604020202020204" pitchFamily="34" charset="0"/>
            </a:rPr>
            <a:t>Fondata nel1990, è la capostipite del Gruppo.</a:t>
          </a:r>
        </a:p>
        <a:p>
          <a:pPr algn="ctr">
            <a:lnSpc>
              <a:spcPct val="100000"/>
            </a:lnSpc>
          </a:pPr>
          <a:r>
            <a:rPr lang="it-IT" sz="1200" b="0" dirty="0">
              <a:solidFill>
                <a:schemeClr val="bg1"/>
              </a:solidFill>
              <a:effectLst>
                <a:outerShdw blurRad="38100" dist="38100" dir="2700000" algn="tl">
                  <a:srgbClr val="000000">
                    <a:alpha val="43137"/>
                  </a:srgbClr>
                </a:outerShdw>
              </a:effectLst>
              <a:latin typeface="Andis" panose="00000500000000000000" pitchFamily="50" charset="0"/>
              <a:cs typeface="Helvetica" panose="020B0604020202020204" pitchFamily="34" charset="0"/>
            </a:rPr>
            <a:t>Il sito è specializzato nella produzione di schede elettroniche e sistemi meccatronici complessi con volumi medio-bassi e servizi di  prototipazione.</a:t>
          </a:r>
          <a:r>
            <a:rPr lang="en-US" sz="1200" b="0" dirty="0">
              <a:solidFill>
                <a:schemeClr val="bg1"/>
              </a:solidFill>
              <a:effectLst>
                <a:outerShdw blurRad="38100" dist="38100" dir="2700000" algn="tl">
                  <a:srgbClr val="000000">
                    <a:alpha val="43137"/>
                  </a:srgbClr>
                </a:outerShdw>
              </a:effectLst>
              <a:latin typeface="Andis" panose="00000500000000000000" pitchFamily="50" charset="0"/>
              <a:cs typeface="Helvetica" panose="020B0604020202020204" pitchFamily="34" charset="0"/>
            </a:rPr>
            <a:t> </a:t>
          </a:r>
          <a:endParaRPr lang="it-IT" sz="1200" b="0" dirty="0">
            <a:solidFill>
              <a:schemeClr val="bg1"/>
            </a:solidFill>
            <a:effectLst>
              <a:outerShdw blurRad="38100" dist="38100" dir="2700000" algn="tl">
                <a:srgbClr val="000000">
                  <a:alpha val="43137"/>
                </a:srgbClr>
              </a:outerShdw>
            </a:effectLst>
            <a:latin typeface="Andis" panose="00000500000000000000" pitchFamily="50" charset="0"/>
            <a:ea typeface="-OC Pájaro Black" panose="00000A00000000000000" pitchFamily="2" charset="0"/>
          </a:endParaRPr>
        </a:p>
      </dgm:t>
    </dgm:pt>
    <dgm:pt modelId="{CB94768F-EB69-4B5C-9905-BC2233C506C0}" type="parTrans" cxnId="{2DAAC784-E00B-4183-88DC-72B1057F0B1F}">
      <dgm:prSet/>
      <dgm:spPr/>
      <dgm:t>
        <a:bodyPr/>
        <a:lstStyle/>
        <a:p>
          <a:endParaRPr lang="it-IT"/>
        </a:p>
      </dgm:t>
    </dgm:pt>
    <dgm:pt modelId="{09FE9BF7-53C1-483B-AA60-D63F3F830F10}" type="sibTrans" cxnId="{2DAAC784-E00B-4183-88DC-72B1057F0B1F}">
      <dgm:prSet/>
      <dgm:spPr>
        <a:gradFill rotWithShape="0">
          <a:gsLst>
            <a:gs pos="100000">
              <a:srgbClr val="00FF72"/>
            </a:gs>
            <a:gs pos="69000">
              <a:srgbClr val="1BBE6B"/>
            </a:gs>
            <a:gs pos="0">
              <a:srgbClr val="367D63"/>
            </a:gs>
          </a:gsLst>
          <a:path path="circle">
            <a:fillToRect t="100000" r="100000"/>
          </a:path>
        </a:gradFill>
        <a:ln>
          <a:noFill/>
        </a:ln>
      </dgm:spPr>
      <dgm:t>
        <a:bodyPr/>
        <a:lstStyle/>
        <a:p>
          <a:endParaRPr lang="it-IT"/>
        </a:p>
      </dgm:t>
    </dgm:pt>
    <dgm:pt modelId="{360537F7-0A01-44AD-98AA-DD571207643E}" type="pres">
      <dgm:prSet presAssocID="{5DAE4894-94C1-49CE-810D-13EFB20D7C8A}" presName="Name0" presStyleCnt="0">
        <dgm:presLayoutVars>
          <dgm:dir/>
          <dgm:resizeHandles val="exact"/>
        </dgm:presLayoutVars>
      </dgm:prSet>
      <dgm:spPr/>
    </dgm:pt>
    <dgm:pt modelId="{F46CB710-6355-4A07-A0FA-EAFAF4C23327}" type="pres">
      <dgm:prSet presAssocID="{CFFB79BD-035C-498A-B823-553D35F53356}" presName="node" presStyleLbl="node1" presStyleIdx="0" presStyleCnt="1" custLinFactNeighborX="-4103" custLinFactNeighborY="7208">
        <dgm:presLayoutVars>
          <dgm:bulletEnabled val="1"/>
        </dgm:presLayoutVars>
      </dgm:prSet>
      <dgm:spPr/>
    </dgm:pt>
  </dgm:ptLst>
  <dgm:cxnLst>
    <dgm:cxn modelId="{62D7F075-DC95-4CCF-83B8-A23DC30F1712}" type="presOf" srcId="{CFFB79BD-035C-498A-B823-553D35F53356}" destId="{F46CB710-6355-4A07-A0FA-EAFAF4C23327}" srcOrd="0" destOrd="0" presId="urn:microsoft.com/office/officeart/2005/8/layout/hList6"/>
    <dgm:cxn modelId="{2DAAC784-E00B-4183-88DC-72B1057F0B1F}" srcId="{5DAE4894-94C1-49CE-810D-13EFB20D7C8A}" destId="{CFFB79BD-035C-498A-B823-553D35F53356}" srcOrd="0" destOrd="0" parTransId="{CB94768F-EB69-4B5C-9905-BC2233C506C0}" sibTransId="{09FE9BF7-53C1-483B-AA60-D63F3F830F10}"/>
    <dgm:cxn modelId="{89694FD7-B6C7-4D79-8EFC-0D99F4208717}" type="presOf" srcId="{5DAE4894-94C1-49CE-810D-13EFB20D7C8A}" destId="{360537F7-0A01-44AD-98AA-DD571207643E}" srcOrd="0" destOrd="0" presId="urn:microsoft.com/office/officeart/2005/8/layout/hList6"/>
    <dgm:cxn modelId="{AAA1B95D-BFEB-4E06-8D19-099F3D6589A1}" type="presParOf" srcId="{360537F7-0A01-44AD-98AA-DD571207643E}" destId="{F46CB710-6355-4A07-A0FA-EAFAF4C23327}" srcOrd="0" destOrd="0" presId="urn:microsoft.com/office/officeart/2005/8/layout/hList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50ABA13-7731-1D47-AA60-E0B7FBB379D0}"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it-IT"/>
        </a:p>
      </dgm:t>
    </dgm:pt>
    <dgm:pt modelId="{8BC9D76D-483F-2E43-84C0-F2611F09A091}">
      <dgm:prSet phldrT="[Testo]" custT="1"/>
      <dgm:spPr>
        <a:gradFill rotWithShape="0">
          <a:gsLst>
            <a:gs pos="100000">
              <a:srgbClr val="00FF72">
                <a:alpha val="57000"/>
              </a:srgbClr>
            </a:gs>
            <a:gs pos="46000">
              <a:srgbClr val="357D64"/>
            </a:gs>
            <a:gs pos="71000">
              <a:srgbClr val="40997B">
                <a:alpha val="88338"/>
              </a:srgbClr>
            </a:gs>
          </a:gsLst>
          <a:path path="circle">
            <a:fillToRect t="100000" r="100000"/>
          </a:path>
        </a:gradFill>
      </dgm:spPr>
      <dgm:t>
        <a:bodyPr/>
        <a:lstStyle/>
        <a:p>
          <a:pPr algn="just"/>
          <a:r>
            <a:rPr lang="it-IT" sz="1400" dirty="0">
              <a:latin typeface="-OC Pájaro Black" pitchFamily="2" charset="77"/>
              <a:ea typeface="-OC Pájaro Black" pitchFamily="2" charset="77"/>
            </a:rPr>
            <a:t>Rispetto dell’ambiente, delle risorse comuni e del paesaggio volto allo sviluppo sostenibile dell’attività</a:t>
          </a:r>
        </a:p>
      </dgm:t>
    </dgm:pt>
    <dgm:pt modelId="{21CB7B67-FB47-2348-8C95-840DE0127474}" type="parTrans" cxnId="{079E5E49-CC7A-0849-987A-9740D799DA46}">
      <dgm:prSet/>
      <dgm:spPr/>
      <dgm:t>
        <a:bodyPr/>
        <a:lstStyle/>
        <a:p>
          <a:endParaRPr lang="it-IT"/>
        </a:p>
      </dgm:t>
    </dgm:pt>
    <dgm:pt modelId="{D8BAD28F-5AA1-E647-A73B-D508661B0B9C}" type="sibTrans" cxnId="{079E5E49-CC7A-0849-987A-9740D799DA46}">
      <dgm:prSet/>
      <dgm:spPr>
        <a:gradFill rotWithShape="0">
          <a:gsLst>
            <a:gs pos="100000">
              <a:srgbClr val="00FF72">
                <a:alpha val="57000"/>
              </a:srgbClr>
            </a:gs>
            <a:gs pos="12000">
              <a:srgbClr val="357D64"/>
            </a:gs>
            <a:gs pos="54000">
              <a:srgbClr val="40997B">
                <a:alpha val="88338"/>
              </a:srgbClr>
            </a:gs>
          </a:gsLst>
          <a:path path="circle">
            <a:fillToRect t="100000" r="100000"/>
          </a:path>
        </a:gradFill>
        <a:ln w="3175">
          <a:noFill/>
        </a:ln>
      </dgm:spPr>
      <dgm:t>
        <a:bodyPr/>
        <a:lstStyle/>
        <a:p>
          <a:endParaRPr lang="it-IT"/>
        </a:p>
      </dgm:t>
    </dgm:pt>
    <dgm:pt modelId="{DEC77416-77EF-924D-BE5A-A2EDA1E44B62}">
      <dgm:prSet phldrT="[Testo]" custT="1"/>
      <dgm:spPr>
        <a:gradFill rotWithShape="0">
          <a:gsLst>
            <a:gs pos="100000">
              <a:srgbClr val="00FF72">
                <a:alpha val="57000"/>
              </a:srgbClr>
            </a:gs>
            <a:gs pos="46000">
              <a:srgbClr val="357D64"/>
            </a:gs>
            <a:gs pos="71000">
              <a:srgbClr val="40997B">
                <a:alpha val="88338"/>
              </a:srgbClr>
            </a:gs>
          </a:gsLst>
          <a:path path="circle">
            <a:fillToRect t="100000" r="100000"/>
          </a:path>
        </a:gradFill>
      </dgm:spPr>
      <dgm:t>
        <a:bodyPr/>
        <a:lstStyle/>
        <a:p>
          <a:r>
            <a:rPr lang="it-IT" sz="1400" dirty="0"/>
            <a:t>La Formazione del personale volta ad aumentare la consapevolezza e la sensibilizzazione verso l’aspetto ambientale durante lo svolgimento delle proprie mansioni </a:t>
          </a:r>
          <a:endParaRPr lang="it-IT" sz="1400" dirty="0">
            <a:latin typeface="-OC Pájaro Black" pitchFamily="2" charset="77"/>
            <a:ea typeface="-OC Pájaro Black" pitchFamily="2" charset="77"/>
          </a:endParaRPr>
        </a:p>
      </dgm:t>
    </dgm:pt>
    <dgm:pt modelId="{3D8D1558-BD9C-8C47-B12D-ADC8B0BC4507}" type="parTrans" cxnId="{0C770BA4-3DF0-C242-83FD-0740A5D1AE6D}">
      <dgm:prSet/>
      <dgm:spPr/>
      <dgm:t>
        <a:bodyPr/>
        <a:lstStyle/>
        <a:p>
          <a:endParaRPr lang="it-IT"/>
        </a:p>
      </dgm:t>
    </dgm:pt>
    <dgm:pt modelId="{00F88BFE-24B4-954E-8C4D-51A8F83D5894}" type="sibTrans" cxnId="{0C770BA4-3DF0-C242-83FD-0740A5D1AE6D}">
      <dgm:prSet/>
      <dgm:spPr/>
      <dgm:t>
        <a:bodyPr/>
        <a:lstStyle/>
        <a:p>
          <a:endParaRPr lang="it-IT"/>
        </a:p>
      </dgm:t>
    </dgm:pt>
    <dgm:pt modelId="{65E6E2AC-346D-1C4C-96E7-6B8BD89CE81E}">
      <dgm:prSet custT="1"/>
      <dgm:spPr>
        <a:gradFill rotWithShape="0">
          <a:gsLst>
            <a:gs pos="100000">
              <a:srgbClr val="00FF72">
                <a:alpha val="57000"/>
              </a:srgbClr>
            </a:gs>
            <a:gs pos="46000">
              <a:srgbClr val="357D64"/>
            </a:gs>
            <a:gs pos="71000">
              <a:srgbClr val="40997B">
                <a:alpha val="88338"/>
              </a:srgbClr>
            </a:gs>
          </a:gsLst>
          <a:path path="circle">
            <a:fillToRect t="100000" r="100000"/>
          </a:path>
        </a:gradFill>
      </dgm:spPr>
      <dgm:t>
        <a:bodyPr/>
        <a:lstStyle/>
        <a:p>
          <a:r>
            <a:rPr lang="it-IT" sz="1400" dirty="0"/>
            <a:t>La soddisfazione dell’esigenze delle parti interessate e del contesto in cui si opera </a:t>
          </a:r>
          <a:endParaRPr lang="it-IT" sz="1400" dirty="0">
            <a:latin typeface="-OC Pájaro Black" pitchFamily="2" charset="77"/>
            <a:ea typeface="-OC Pájaro Black" pitchFamily="2" charset="77"/>
          </a:endParaRPr>
        </a:p>
      </dgm:t>
    </dgm:pt>
    <dgm:pt modelId="{2BC16228-5C9E-9A42-AB84-89A6D0A12CEF}" type="parTrans" cxnId="{DD01E977-3AE4-2843-9E2B-0E6EC4D04AAC}">
      <dgm:prSet/>
      <dgm:spPr/>
      <dgm:t>
        <a:bodyPr/>
        <a:lstStyle/>
        <a:p>
          <a:endParaRPr lang="it-IT"/>
        </a:p>
      </dgm:t>
    </dgm:pt>
    <dgm:pt modelId="{8CCB82D4-D48A-2F4B-B1A5-61B2F9289511}" type="sibTrans" cxnId="{DD01E977-3AE4-2843-9E2B-0E6EC4D04AAC}">
      <dgm:prSet/>
      <dgm:spPr/>
      <dgm:t>
        <a:bodyPr/>
        <a:lstStyle/>
        <a:p>
          <a:endParaRPr lang="it-IT"/>
        </a:p>
      </dgm:t>
    </dgm:pt>
    <dgm:pt modelId="{2AFD102D-86A9-0240-9B5D-87AAF9E88014}">
      <dgm:prSet custT="1"/>
      <dgm:spPr>
        <a:gradFill rotWithShape="0">
          <a:gsLst>
            <a:gs pos="100000">
              <a:srgbClr val="00FF72">
                <a:alpha val="57000"/>
              </a:srgbClr>
            </a:gs>
            <a:gs pos="46000">
              <a:srgbClr val="357D64"/>
            </a:gs>
            <a:gs pos="71000">
              <a:srgbClr val="40997B">
                <a:alpha val="88338"/>
              </a:srgbClr>
            </a:gs>
          </a:gsLst>
          <a:path path="circle">
            <a:fillToRect t="100000" r="100000"/>
          </a:path>
        </a:gradFill>
      </dgm:spPr>
      <dgm:t>
        <a:bodyPr/>
        <a:lstStyle/>
        <a:p>
          <a:r>
            <a:rPr lang="it-IT" sz="1400" dirty="0"/>
            <a:t>La riduzione gli impatti ambientali tramite la ricerca delle migliori tecniche disponibili, con il supporto di enti esterni specializzati.</a:t>
          </a:r>
          <a:endParaRPr lang="it-IT" sz="1400" dirty="0">
            <a:latin typeface="-OC Pájaro Black" pitchFamily="2" charset="77"/>
            <a:ea typeface="-OC Pájaro Black" pitchFamily="2" charset="77"/>
          </a:endParaRPr>
        </a:p>
      </dgm:t>
    </dgm:pt>
    <dgm:pt modelId="{D518E283-8AAF-4140-A87C-B21F1570DF76}" type="parTrans" cxnId="{C8B1F185-A4E3-E646-84B4-AEF4613D9192}">
      <dgm:prSet/>
      <dgm:spPr/>
      <dgm:t>
        <a:bodyPr/>
        <a:lstStyle/>
        <a:p>
          <a:endParaRPr lang="it-IT"/>
        </a:p>
      </dgm:t>
    </dgm:pt>
    <dgm:pt modelId="{29852C8A-35DD-3D42-8E62-09512ED39683}" type="sibTrans" cxnId="{C8B1F185-A4E3-E646-84B4-AEF4613D9192}">
      <dgm:prSet/>
      <dgm:spPr/>
      <dgm:t>
        <a:bodyPr/>
        <a:lstStyle/>
        <a:p>
          <a:endParaRPr lang="it-IT"/>
        </a:p>
      </dgm:t>
    </dgm:pt>
    <dgm:pt modelId="{1752037E-23B4-574D-A4DF-0C1F28E4DB78}">
      <dgm:prSet custT="1"/>
      <dgm:spPr>
        <a:gradFill rotWithShape="0">
          <a:gsLst>
            <a:gs pos="100000">
              <a:srgbClr val="00FF72">
                <a:alpha val="57000"/>
              </a:srgbClr>
            </a:gs>
            <a:gs pos="46000">
              <a:srgbClr val="357D64"/>
            </a:gs>
            <a:gs pos="71000">
              <a:srgbClr val="40997B">
                <a:alpha val="88338"/>
              </a:srgbClr>
            </a:gs>
          </a:gsLst>
          <a:path path="circle">
            <a:fillToRect t="100000" r="100000"/>
          </a:path>
        </a:gradFill>
      </dgm:spPr>
      <dgm:t>
        <a:bodyPr/>
        <a:lstStyle/>
        <a:p>
          <a:r>
            <a:rPr lang="it-IT" sz="1400" dirty="0">
              <a:latin typeface="-OC Pájaro Black" pitchFamily="2" charset="77"/>
              <a:ea typeface="-OC Pájaro Black" pitchFamily="2" charset="77"/>
            </a:rPr>
            <a:t>  </a:t>
          </a:r>
          <a:r>
            <a:rPr lang="it-IT" sz="1400" dirty="0"/>
            <a:t>Il rispetto della legislazione e degli impegni cogenti </a:t>
          </a:r>
          <a:endParaRPr lang="it-IT" sz="1400" dirty="0">
            <a:latin typeface="-OC Pájaro Black" pitchFamily="2" charset="77"/>
            <a:ea typeface="-OC Pájaro Black" pitchFamily="2" charset="77"/>
          </a:endParaRPr>
        </a:p>
      </dgm:t>
    </dgm:pt>
    <dgm:pt modelId="{A7CEDEA1-E939-8047-A633-8ECA2DBE1F9A}" type="sibTrans" cxnId="{DF029DA7-CA27-E24A-8B9F-41C4F33CBEED}">
      <dgm:prSet/>
      <dgm:spPr/>
      <dgm:t>
        <a:bodyPr/>
        <a:lstStyle/>
        <a:p>
          <a:endParaRPr lang="it-IT"/>
        </a:p>
      </dgm:t>
    </dgm:pt>
    <dgm:pt modelId="{5144A485-7AE6-854C-95DF-AE7A06C8DD36}" type="parTrans" cxnId="{DF029DA7-CA27-E24A-8B9F-41C4F33CBEED}">
      <dgm:prSet/>
      <dgm:spPr/>
      <dgm:t>
        <a:bodyPr/>
        <a:lstStyle/>
        <a:p>
          <a:endParaRPr lang="it-IT"/>
        </a:p>
      </dgm:t>
    </dgm:pt>
    <dgm:pt modelId="{D2E9C58D-C3ED-42D0-970E-4A7BBAD3BEB3}">
      <dgm:prSet phldrT="[Testo]" custT="1"/>
      <dgm:spPr>
        <a:gradFill rotWithShape="0">
          <a:gsLst>
            <a:gs pos="100000">
              <a:srgbClr val="00FF72">
                <a:alpha val="57000"/>
              </a:srgbClr>
            </a:gs>
            <a:gs pos="46000">
              <a:srgbClr val="357D64"/>
            </a:gs>
            <a:gs pos="71000">
              <a:srgbClr val="40997B">
                <a:alpha val="88338"/>
              </a:srgbClr>
            </a:gs>
          </a:gsLst>
          <a:path path="circle">
            <a:fillToRect t="100000" r="100000"/>
          </a:path>
        </a:gradFill>
      </dgm:spPr>
      <dgm:t>
        <a:bodyPr/>
        <a:lstStyle/>
        <a:p>
          <a:pPr>
            <a:buFont typeface="Wingdings" panose="05000000000000000000" pitchFamily="2" charset="2"/>
            <a:buChar char=""/>
          </a:pPr>
          <a:r>
            <a:rPr lang="it-IT" sz="1400" dirty="0"/>
            <a:t>La collaborazione con enti ed imprese che condividono la stessa attenzione alle tematiche ambientali della  </a:t>
          </a:r>
          <a:r>
            <a:rPr lang="it-IT" sz="1400" b="1" dirty="0"/>
            <a:t>TECNOSYSTEM SPA</a:t>
          </a:r>
          <a:endParaRPr lang="it-IT" sz="1400" dirty="0">
            <a:latin typeface="-OC Pájaro Black" pitchFamily="2" charset="77"/>
            <a:ea typeface="-OC Pájaro Black" pitchFamily="2" charset="77"/>
          </a:endParaRPr>
        </a:p>
      </dgm:t>
    </dgm:pt>
    <dgm:pt modelId="{721B1252-C4CD-44B6-AFCC-60E17DDA2DB3}" type="parTrans" cxnId="{5FDD0596-C862-4104-8B06-BDE54ADA6263}">
      <dgm:prSet/>
      <dgm:spPr/>
      <dgm:t>
        <a:bodyPr/>
        <a:lstStyle/>
        <a:p>
          <a:endParaRPr lang="it-IT"/>
        </a:p>
      </dgm:t>
    </dgm:pt>
    <dgm:pt modelId="{CE216A4A-0535-45B2-AD08-CBF939D0780D}" type="sibTrans" cxnId="{5FDD0596-C862-4104-8B06-BDE54ADA6263}">
      <dgm:prSet/>
      <dgm:spPr/>
      <dgm:t>
        <a:bodyPr/>
        <a:lstStyle/>
        <a:p>
          <a:endParaRPr lang="it-IT"/>
        </a:p>
      </dgm:t>
    </dgm:pt>
    <dgm:pt modelId="{66E008DF-88A1-493B-A4B6-295B5EFD233A}">
      <dgm:prSet custT="1"/>
      <dgm:spPr>
        <a:gradFill rotWithShape="0">
          <a:gsLst>
            <a:gs pos="100000">
              <a:srgbClr val="00FF72">
                <a:alpha val="57000"/>
              </a:srgbClr>
            </a:gs>
            <a:gs pos="46000">
              <a:srgbClr val="357D64"/>
            </a:gs>
            <a:gs pos="71000">
              <a:srgbClr val="40997B">
                <a:alpha val="88338"/>
              </a:srgbClr>
            </a:gs>
          </a:gsLst>
          <a:path path="circle">
            <a:fillToRect t="100000" r="100000"/>
          </a:path>
        </a:gradFill>
      </dgm:spPr>
      <dgm:t>
        <a:bodyPr/>
        <a:lstStyle/>
        <a:p>
          <a:r>
            <a:rPr lang="it-IT" sz="1400" dirty="0"/>
            <a:t>La riduzione del  consumo di energia e di risorse naturali, nonché l’adesione ad iniziative green per la sostenibilità volte a ridurre l’impronta di CO</a:t>
          </a:r>
          <a:r>
            <a:rPr lang="it-IT" sz="1400" dirty="0">
              <a:latin typeface="Calibri" panose="020F0502020204030204" pitchFamily="34" charset="0"/>
              <a:ea typeface="Calibri" panose="020F0502020204030204" pitchFamily="34" charset="0"/>
              <a:cs typeface="Calibri" panose="020F0502020204030204" pitchFamily="34" charset="0"/>
            </a:rPr>
            <a:t>²</a:t>
          </a:r>
          <a:r>
            <a:rPr lang="it-IT" sz="1400" dirty="0"/>
            <a:t> nell’ambiente.</a:t>
          </a:r>
          <a:endParaRPr lang="it-IT" sz="1400" dirty="0">
            <a:latin typeface="-OC Pájaro Black" pitchFamily="2" charset="77"/>
            <a:ea typeface="-OC Pájaro Black" pitchFamily="2" charset="77"/>
          </a:endParaRPr>
        </a:p>
      </dgm:t>
    </dgm:pt>
    <dgm:pt modelId="{9820B8CE-3B17-4ECF-B5A3-AB82B2DE2B7D}" type="parTrans" cxnId="{643CE3B8-8446-4351-92DF-17E8DF0CA3C8}">
      <dgm:prSet/>
      <dgm:spPr/>
      <dgm:t>
        <a:bodyPr/>
        <a:lstStyle/>
        <a:p>
          <a:endParaRPr lang="it-IT"/>
        </a:p>
      </dgm:t>
    </dgm:pt>
    <dgm:pt modelId="{ED737ACD-C3D1-4F73-9721-967A0ACAD599}" type="sibTrans" cxnId="{643CE3B8-8446-4351-92DF-17E8DF0CA3C8}">
      <dgm:prSet/>
      <dgm:spPr/>
      <dgm:t>
        <a:bodyPr/>
        <a:lstStyle/>
        <a:p>
          <a:endParaRPr lang="it-IT"/>
        </a:p>
      </dgm:t>
    </dgm:pt>
    <dgm:pt modelId="{244C8447-6DC8-464E-8273-CD643D722607}" type="pres">
      <dgm:prSet presAssocID="{850ABA13-7731-1D47-AA60-E0B7FBB379D0}" presName="Name0" presStyleCnt="0">
        <dgm:presLayoutVars>
          <dgm:chMax val="7"/>
          <dgm:chPref val="7"/>
          <dgm:dir/>
        </dgm:presLayoutVars>
      </dgm:prSet>
      <dgm:spPr/>
    </dgm:pt>
    <dgm:pt modelId="{2A8E700A-8F28-FF46-B8BD-902C150EB221}" type="pres">
      <dgm:prSet presAssocID="{850ABA13-7731-1D47-AA60-E0B7FBB379D0}" presName="Name1" presStyleCnt="0"/>
      <dgm:spPr/>
    </dgm:pt>
    <dgm:pt modelId="{54EA6C67-6031-F442-BA9D-2CC23E6EEFD6}" type="pres">
      <dgm:prSet presAssocID="{850ABA13-7731-1D47-AA60-E0B7FBB379D0}" presName="cycle" presStyleCnt="0"/>
      <dgm:spPr/>
    </dgm:pt>
    <dgm:pt modelId="{5EDFDA72-3C59-2045-B53E-FF0870B3933C}" type="pres">
      <dgm:prSet presAssocID="{850ABA13-7731-1D47-AA60-E0B7FBB379D0}" presName="srcNode" presStyleLbl="node1" presStyleIdx="0" presStyleCnt="7"/>
      <dgm:spPr/>
    </dgm:pt>
    <dgm:pt modelId="{7339B9C3-C9D0-9E4F-A0B7-1AC73CBBBCF7}" type="pres">
      <dgm:prSet presAssocID="{850ABA13-7731-1D47-AA60-E0B7FBB379D0}" presName="conn" presStyleLbl="parChTrans1D2" presStyleIdx="0" presStyleCnt="1" custScaleX="96478"/>
      <dgm:spPr/>
    </dgm:pt>
    <dgm:pt modelId="{99B5091B-3E3F-5D4E-AE20-5236CBC69822}" type="pres">
      <dgm:prSet presAssocID="{850ABA13-7731-1D47-AA60-E0B7FBB379D0}" presName="extraNode" presStyleLbl="node1" presStyleIdx="0" presStyleCnt="7"/>
      <dgm:spPr/>
    </dgm:pt>
    <dgm:pt modelId="{00CA2E02-CBFE-9B44-97C0-879CED23F4FC}" type="pres">
      <dgm:prSet presAssocID="{850ABA13-7731-1D47-AA60-E0B7FBB379D0}" presName="dstNode" presStyleLbl="node1" presStyleIdx="0" presStyleCnt="7"/>
      <dgm:spPr/>
    </dgm:pt>
    <dgm:pt modelId="{5014946C-79E0-F444-AD4A-65B7CD614FE3}" type="pres">
      <dgm:prSet presAssocID="{8BC9D76D-483F-2E43-84C0-F2611F09A091}" presName="text_1" presStyleLbl="node1" presStyleIdx="0" presStyleCnt="7">
        <dgm:presLayoutVars>
          <dgm:bulletEnabled val="1"/>
        </dgm:presLayoutVars>
      </dgm:prSet>
      <dgm:spPr/>
    </dgm:pt>
    <dgm:pt modelId="{F728A1F4-E58E-F549-ABCD-FFD7DE433858}" type="pres">
      <dgm:prSet presAssocID="{8BC9D76D-483F-2E43-84C0-F2611F09A091}" presName="accent_1" presStyleCnt="0"/>
      <dgm:spPr/>
    </dgm:pt>
    <dgm:pt modelId="{B7150348-707D-724C-B643-1BA94081B25B}" type="pres">
      <dgm:prSet presAssocID="{8BC9D76D-483F-2E43-84C0-F2611F09A091}" presName="accentRepeatNode" presStyleLbl="solidFgAcc1" presStyleIdx="0" presStyleCnt="7"/>
      <dgm:spPr>
        <a:ln w="19050">
          <a:solidFill>
            <a:srgbClr val="367D63"/>
          </a:solidFill>
        </a:ln>
      </dgm:spPr>
    </dgm:pt>
    <dgm:pt modelId="{DFF0EDDB-B929-E442-9872-09EC6490C642}" type="pres">
      <dgm:prSet presAssocID="{1752037E-23B4-574D-A4DF-0C1F28E4DB78}" presName="text_2" presStyleLbl="node1" presStyleIdx="1" presStyleCnt="7" custLinFactNeighborX="136">
        <dgm:presLayoutVars>
          <dgm:bulletEnabled val="1"/>
        </dgm:presLayoutVars>
      </dgm:prSet>
      <dgm:spPr/>
    </dgm:pt>
    <dgm:pt modelId="{EE30FDD8-3A41-324F-A575-59831A3504F2}" type="pres">
      <dgm:prSet presAssocID="{1752037E-23B4-574D-A4DF-0C1F28E4DB78}" presName="accent_2" presStyleCnt="0"/>
      <dgm:spPr/>
    </dgm:pt>
    <dgm:pt modelId="{8B92099A-377B-4746-AAE8-1366B551209F}" type="pres">
      <dgm:prSet presAssocID="{1752037E-23B4-574D-A4DF-0C1F28E4DB78}" presName="accentRepeatNode" presStyleLbl="solidFgAcc1" presStyleIdx="1" presStyleCnt="7"/>
      <dgm:spPr>
        <a:ln w="19050">
          <a:solidFill>
            <a:srgbClr val="367D63"/>
          </a:solidFill>
        </a:ln>
      </dgm:spPr>
    </dgm:pt>
    <dgm:pt modelId="{6CA3A810-4B75-41DB-B234-81BF86BE24B7}" type="pres">
      <dgm:prSet presAssocID="{65E6E2AC-346D-1C4C-96E7-6B8BD89CE81E}" presName="text_3" presStyleLbl="node1" presStyleIdx="2" presStyleCnt="7">
        <dgm:presLayoutVars>
          <dgm:bulletEnabled val="1"/>
        </dgm:presLayoutVars>
      </dgm:prSet>
      <dgm:spPr/>
    </dgm:pt>
    <dgm:pt modelId="{979950B7-3B7F-4A9B-BE1F-5ED95F2E8ED5}" type="pres">
      <dgm:prSet presAssocID="{65E6E2AC-346D-1C4C-96E7-6B8BD89CE81E}" presName="accent_3" presStyleCnt="0"/>
      <dgm:spPr/>
    </dgm:pt>
    <dgm:pt modelId="{A50BE5D6-6030-1D47-A728-6003DB8D040D}" type="pres">
      <dgm:prSet presAssocID="{65E6E2AC-346D-1C4C-96E7-6B8BD89CE81E}" presName="accentRepeatNode" presStyleLbl="solidFgAcc1" presStyleIdx="2" presStyleCnt="7"/>
      <dgm:spPr>
        <a:ln w="19050">
          <a:solidFill>
            <a:srgbClr val="367D63"/>
          </a:solidFill>
        </a:ln>
      </dgm:spPr>
    </dgm:pt>
    <dgm:pt modelId="{D38A2178-EFF6-4AD5-B2EF-7D7C0A40AF39}" type="pres">
      <dgm:prSet presAssocID="{2AFD102D-86A9-0240-9B5D-87AAF9E88014}" presName="text_4" presStyleLbl="node1" presStyleIdx="3" presStyleCnt="7">
        <dgm:presLayoutVars>
          <dgm:bulletEnabled val="1"/>
        </dgm:presLayoutVars>
      </dgm:prSet>
      <dgm:spPr/>
    </dgm:pt>
    <dgm:pt modelId="{F71862BB-988D-441F-B4F2-5FDC20914E7A}" type="pres">
      <dgm:prSet presAssocID="{2AFD102D-86A9-0240-9B5D-87AAF9E88014}" presName="accent_4" presStyleCnt="0"/>
      <dgm:spPr/>
    </dgm:pt>
    <dgm:pt modelId="{3E5DF8FE-CE80-7841-AF4E-9A4FEA078F98}" type="pres">
      <dgm:prSet presAssocID="{2AFD102D-86A9-0240-9B5D-87AAF9E88014}" presName="accentRepeatNode" presStyleLbl="solidFgAcc1" presStyleIdx="3" presStyleCnt="7"/>
      <dgm:spPr>
        <a:ln w="19050">
          <a:solidFill>
            <a:srgbClr val="367D63"/>
          </a:solidFill>
        </a:ln>
      </dgm:spPr>
    </dgm:pt>
    <dgm:pt modelId="{2798CE84-7241-44B3-864C-F5EB9358632D}" type="pres">
      <dgm:prSet presAssocID="{66E008DF-88A1-493B-A4B6-295B5EFD233A}" presName="text_5" presStyleLbl="node1" presStyleIdx="4" presStyleCnt="7">
        <dgm:presLayoutVars>
          <dgm:bulletEnabled val="1"/>
        </dgm:presLayoutVars>
      </dgm:prSet>
      <dgm:spPr/>
    </dgm:pt>
    <dgm:pt modelId="{88B48649-6837-465B-BDB7-439BC66147E5}" type="pres">
      <dgm:prSet presAssocID="{66E008DF-88A1-493B-A4B6-295B5EFD233A}" presName="accent_5" presStyleCnt="0"/>
      <dgm:spPr/>
    </dgm:pt>
    <dgm:pt modelId="{0D81D00A-95D4-4327-99A3-AC6D73E74EA0}" type="pres">
      <dgm:prSet presAssocID="{66E008DF-88A1-493B-A4B6-295B5EFD233A}" presName="accentRepeatNode" presStyleLbl="solidFgAcc1" presStyleIdx="4" presStyleCnt="7"/>
      <dgm:spPr>
        <a:xfrm>
          <a:off x="554983" y="2285390"/>
          <a:ext cx="447930" cy="447930"/>
        </a:xfrm>
        <a:prstGeom prst="ellipse">
          <a:avLst/>
        </a:prstGeom>
        <a:solidFill>
          <a:prstClr val="white">
            <a:hueOff val="0"/>
            <a:satOff val="0"/>
            <a:lumOff val="0"/>
            <a:alphaOff val="0"/>
          </a:prstClr>
        </a:solidFill>
        <a:ln w="19050" cap="flat" cmpd="sng" algn="ctr">
          <a:solidFill>
            <a:srgbClr val="367D63"/>
          </a:solidFill>
          <a:prstDash val="solid"/>
        </a:ln>
        <a:effectLst/>
      </dgm:spPr>
    </dgm:pt>
    <dgm:pt modelId="{2C2F5B66-C582-40D9-A105-8B522D4CF0C3}" type="pres">
      <dgm:prSet presAssocID="{DEC77416-77EF-924D-BE5A-A2EDA1E44B62}" presName="text_6" presStyleLbl="node1" presStyleIdx="5" presStyleCnt="7">
        <dgm:presLayoutVars>
          <dgm:bulletEnabled val="1"/>
        </dgm:presLayoutVars>
      </dgm:prSet>
      <dgm:spPr/>
    </dgm:pt>
    <dgm:pt modelId="{F03151A8-D5A4-4B6E-BE96-57925D4E1FC1}" type="pres">
      <dgm:prSet presAssocID="{DEC77416-77EF-924D-BE5A-A2EDA1E44B62}" presName="accent_6" presStyleCnt="0"/>
      <dgm:spPr/>
    </dgm:pt>
    <dgm:pt modelId="{85EC0534-3212-E74C-8BF4-754D92635D95}" type="pres">
      <dgm:prSet presAssocID="{DEC77416-77EF-924D-BE5A-A2EDA1E44B62}" presName="accentRepeatNode" presStyleLbl="solidFgAcc1" presStyleIdx="5" presStyleCnt="7"/>
      <dgm:spPr>
        <a:ln w="19050">
          <a:solidFill>
            <a:srgbClr val="367D63"/>
          </a:solidFill>
        </a:ln>
      </dgm:spPr>
    </dgm:pt>
    <dgm:pt modelId="{2839BA53-98FF-45F6-91B8-568860AD9675}" type="pres">
      <dgm:prSet presAssocID="{D2E9C58D-C3ED-42D0-970E-4A7BBAD3BEB3}" presName="text_7" presStyleLbl="node1" presStyleIdx="6" presStyleCnt="7">
        <dgm:presLayoutVars>
          <dgm:bulletEnabled val="1"/>
        </dgm:presLayoutVars>
      </dgm:prSet>
      <dgm:spPr/>
    </dgm:pt>
    <dgm:pt modelId="{F0CD6A4A-2AF9-411B-8AA0-6932B7B67BDA}" type="pres">
      <dgm:prSet presAssocID="{D2E9C58D-C3ED-42D0-970E-4A7BBAD3BEB3}" presName="accent_7" presStyleCnt="0"/>
      <dgm:spPr/>
    </dgm:pt>
    <dgm:pt modelId="{0C9FD818-B488-435A-AA29-C4D95A0D350F}" type="pres">
      <dgm:prSet presAssocID="{D2E9C58D-C3ED-42D0-970E-4A7BBAD3BEB3}" presName="accentRepeatNode" presStyleLbl="solidFgAcc1" presStyleIdx="6" presStyleCnt="7"/>
      <dgm:spPr>
        <a:xfrm>
          <a:off x="52639" y="3360658"/>
          <a:ext cx="447930" cy="447930"/>
        </a:xfrm>
        <a:prstGeom prst="ellipse">
          <a:avLst/>
        </a:prstGeom>
        <a:solidFill>
          <a:prstClr val="white">
            <a:hueOff val="0"/>
            <a:satOff val="0"/>
            <a:lumOff val="0"/>
            <a:alphaOff val="0"/>
          </a:prstClr>
        </a:solidFill>
        <a:ln w="19050" cap="flat" cmpd="sng" algn="ctr">
          <a:solidFill>
            <a:srgbClr val="367D63"/>
          </a:solidFill>
          <a:prstDash val="solid"/>
        </a:ln>
        <a:effectLst/>
      </dgm:spPr>
    </dgm:pt>
  </dgm:ptLst>
  <dgm:cxnLst>
    <dgm:cxn modelId="{9581192A-9D2E-084E-B587-BFC6D177C436}" type="presOf" srcId="{8BC9D76D-483F-2E43-84C0-F2611F09A091}" destId="{5014946C-79E0-F444-AD4A-65B7CD614FE3}" srcOrd="0" destOrd="0" presId="urn:microsoft.com/office/officeart/2008/layout/VerticalCurvedList"/>
    <dgm:cxn modelId="{D0BF493F-77BE-AC4D-9280-3410AB61D9E0}" type="presOf" srcId="{D8BAD28F-5AA1-E647-A73B-D508661B0B9C}" destId="{7339B9C3-C9D0-9E4F-A0B7-1AC73CBBBCF7}" srcOrd="0" destOrd="0" presId="urn:microsoft.com/office/officeart/2008/layout/VerticalCurvedList"/>
    <dgm:cxn modelId="{4BAF8A66-D3E6-4800-BBCF-8C360D991E16}" type="presOf" srcId="{D2E9C58D-C3ED-42D0-970E-4A7BBAD3BEB3}" destId="{2839BA53-98FF-45F6-91B8-568860AD9675}" srcOrd="0" destOrd="0" presId="urn:microsoft.com/office/officeart/2008/layout/VerticalCurvedList"/>
    <dgm:cxn modelId="{079E5E49-CC7A-0849-987A-9740D799DA46}" srcId="{850ABA13-7731-1D47-AA60-E0B7FBB379D0}" destId="{8BC9D76D-483F-2E43-84C0-F2611F09A091}" srcOrd="0" destOrd="0" parTransId="{21CB7B67-FB47-2348-8C95-840DE0127474}" sibTransId="{D8BAD28F-5AA1-E647-A73B-D508661B0B9C}"/>
    <dgm:cxn modelId="{E768956B-6CE0-8244-8191-FC85BC2A9122}" type="presOf" srcId="{1752037E-23B4-574D-A4DF-0C1F28E4DB78}" destId="{DFF0EDDB-B929-E442-9872-09EC6490C642}" srcOrd="0" destOrd="0" presId="urn:microsoft.com/office/officeart/2008/layout/VerticalCurvedList"/>
    <dgm:cxn modelId="{DD01E977-3AE4-2843-9E2B-0E6EC4D04AAC}" srcId="{850ABA13-7731-1D47-AA60-E0B7FBB379D0}" destId="{65E6E2AC-346D-1C4C-96E7-6B8BD89CE81E}" srcOrd="2" destOrd="0" parTransId="{2BC16228-5C9E-9A42-AB84-89A6D0A12CEF}" sibTransId="{8CCB82D4-D48A-2F4B-B1A5-61B2F9289511}"/>
    <dgm:cxn modelId="{C8B1F185-A4E3-E646-84B4-AEF4613D9192}" srcId="{850ABA13-7731-1D47-AA60-E0B7FBB379D0}" destId="{2AFD102D-86A9-0240-9B5D-87AAF9E88014}" srcOrd="3" destOrd="0" parTransId="{D518E283-8AAF-4140-A87C-B21F1570DF76}" sibTransId="{29852C8A-35DD-3D42-8E62-09512ED39683}"/>
    <dgm:cxn modelId="{A663E788-D1AA-455B-8875-D80A23484F7D}" type="presOf" srcId="{65E6E2AC-346D-1C4C-96E7-6B8BD89CE81E}" destId="{6CA3A810-4B75-41DB-B234-81BF86BE24B7}" srcOrd="0" destOrd="0" presId="urn:microsoft.com/office/officeart/2008/layout/VerticalCurvedList"/>
    <dgm:cxn modelId="{5FDD0596-C862-4104-8B06-BDE54ADA6263}" srcId="{850ABA13-7731-1D47-AA60-E0B7FBB379D0}" destId="{D2E9C58D-C3ED-42D0-970E-4A7BBAD3BEB3}" srcOrd="6" destOrd="0" parTransId="{721B1252-C4CD-44B6-AFCC-60E17DDA2DB3}" sibTransId="{CE216A4A-0535-45B2-AD08-CBF939D0780D}"/>
    <dgm:cxn modelId="{0C770BA4-3DF0-C242-83FD-0740A5D1AE6D}" srcId="{850ABA13-7731-1D47-AA60-E0B7FBB379D0}" destId="{DEC77416-77EF-924D-BE5A-A2EDA1E44B62}" srcOrd="5" destOrd="0" parTransId="{3D8D1558-BD9C-8C47-B12D-ADC8B0BC4507}" sibTransId="{00F88BFE-24B4-954E-8C4D-51A8F83D5894}"/>
    <dgm:cxn modelId="{DF029DA7-CA27-E24A-8B9F-41C4F33CBEED}" srcId="{850ABA13-7731-1D47-AA60-E0B7FBB379D0}" destId="{1752037E-23B4-574D-A4DF-0C1F28E4DB78}" srcOrd="1" destOrd="0" parTransId="{5144A485-7AE6-854C-95DF-AE7A06C8DD36}" sibTransId="{A7CEDEA1-E939-8047-A633-8ECA2DBE1F9A}"/>
    <dgm:cxn modelId="{95EEC0AB-C9E2-43D5-8710-52807C859790}" type="presOf" srcId="{DEC77416-77EF-924D-BE5A-A2EDA1E44B62}" destId="{2C2F5B66-C582-40D9-A105-8B522D4CF0C3}" srcOrd="0" destOrd="0" presId="urn:microsoft.com/office/officeart/2008/layout/VerticalCurvedList"/>
    <dgm:cxn modelId="{643CE3B8-8446-4351-92DF-17E8DF0CA3C8}" srcId="{850ABA13-7731-1D47-AA60-E0B7FBB379D0}" destId="{66E008DF-88A1-493B-A4B6-295B5EFD233A}" srcOrd="4" destOrd="0" parTransId="{9820B8CE-3B17-4ECF-B5A3-AB82B2DE2B7D}" sibTransId="{ED737ACD-C3D1-4F73-9721-967A0ACAD599}"/>
    <dgm:cxn modelId="{6381EDE6-85C4-F445-887A-D4C54612E877}" type="presOf" srcId="{850ABA13-7731-1D47-AA60-E0B7FBB379D0}" destId="{244C8447-6DC8-464E-8273-CD643D722607}" srcOrd="0" destOrd="0" presId="urn:microsoft.com/office/officeart/2008/layout/VerticalCurvedList"/>
    <dgm:cxn modelId="{9F093AF4-1D44-446D-851B-EB267D6268F6}" type="presOf" srcId="{66E008DF-88A1-493B-A4B6-295B5EFD233A}" destId="{2798CE84-7241-44B3-864C-F5EB9358632D}" srcOrd="0" destOrd="0" presId="urn:microsoft.com/office/officeart/2008/layout/VerticalCurvedList"/>
    <dgm:cxn modelId="{AD39B9F6-A4AC-4579-AD2F-F01563B96293}" type="presOf" srcId="{2AFD102D-86A9-0240-9B5D-87AAF9E88014}" destId="{D38A2178-EFF6-4AD5-B2EF-7D7C0A40AF39}" srcOrd="0" destOrd="0" presId="urn:microsoft.com/office/officeart/2008/layout/VerticalCurvedList"/>
    <dgm:cxn modelId="{23FA1B8F-7E69-8F42-A170-9C38D7DFCA05}" type="presParOf" srcId="{244C8447-6DC8-464E-8273-CD643D722607}" destId="{2A8E700A-8F28-FF46-B8BD-902C150EB221}" srcOrd="0" destOrd="0" presId="urn:microsoft.com/office/officeart/2008/layout/VerticalCurvedList"/>
    <dgm:cxn modelId="{A3CFC6A0-52E1-B04E-BAE7-26A943D9CAEF}" type="presParOf" srcId="{2A8E700A-8F28-FF46-B8BD-902C150EB221}" destId="{54EA6C67-6031-F442-BA9D-2CC23E6EEFD6}" srcOrd="0" destOrd="0" presId="urn:microsoft.com/office/officeart/2008/layout/VerticalCurvedList"/>
    <dgm:cxn modelId="{22D2331E-623A-794C-8F8C-0F83E8FE640F}" type="presParOf" srcId="{54EA6C67-6031-F442-BA9D-2CC23E6EEFD6}" destId="{5EDFDA72-3C59-2045-B53E-FF0870B3933C}" srcOrd="0" destOrd="0" presId="urn:microsoft.com/office/officeart/2008/layout/VerticalCurvedList"/>
    <dgm:cxn modelId="{65391C5B-4F24-5B44-B6C5-1E0573605538}" type="presParOf" srcId="{54EA6C67-6031-F442-BA9D-2CC23E6EEFD6}" destId="{7339B9C3-C9D0-9E4F-A0B7-1AC73CBBBCF7}" srcOrd="1" destOrd="0" presId="urn:microsoft.com/office/officeart/2008/layout/VerticalCurvedList"/>
    <dgm:cxn modelId="{8C23688D-07DA-2F42-960E-11C7695D5AB4}" type="presParOf" srcId="{54EA6C67-6031-F442-BA9D-2CC23E6EEFD6}" destId="{99B5091B-3E3F-5D4E-AE20-5236CBC69822}" srcOrd="2" destOrd="0" presId="urn:microsoft.com/office/officeart/2008/layout/VerticalCurvedList"/>
    <dgm:cxn modelId="{EE23C29F-3D22-7846-AADD-3F18EA2A009E}" type="presParOf" srcId="{54EA6C67-6031-F442-BA9D-2CC23E6EEFD6}" destId="{00CA2E02-CBFE-9B44-97C0-879CED23F4FC}" srcOrd="3" destOrd="0" presId="urn:microsoft.com/office/officeart/2008/layout/VerticalCurvedList"/>
    <dgm:cxn modelId="{60E2E7FC-CEB4-6D42-81CA-A72D0338530B}" type="presParOf" srcId="{2A8E700A-8F28-FF46-B8BD-902C150EB221}" destId="{5014946C-79E0-F444-AD4A-65B7CD614FE3}" srcOrd="1" destOrd="0" presId="urn:microsoft.com/office/officeart/2008/layout/VerticalCurvedList"/>
    <dgm:cxn modelId="{CEABD3AF-59E7-EE4D-A780-BE55166370F5}" type="presParOf" srcId="{2A8E700A-8F28-FF46-B8BD-902C150EB221}" destId="{F728A1F4-E58E-F549-ABCD-FFD7DE433858}" srcOrd="2" destOrd="0" presId="urn:microsoft.com/office/officeart/2008/layout/VerticalCurvedList"/>
    <dgm:cxn modelId="{D49C5BB0-9545-AD41-B0C5-F51093F191CA}" type="presParOf" srcId="{F728A1F4-E58E-F549-ABCD-FFD7DE433858}" destId="{B7150348-707D-724C-B643-1BA94081B25B}" srcOrd="0" destOrd="0" presId="urn:microsoft.com/office/officeart/2008/layout/VerticalCurvedList"/>
    <dgm:cxn modelId="{8C49E0C9-A75A-6D42-A064-8C8F6FFD1E6A}" type="presParOf" srcId="{2A8E700A-8F28-FF46-B8BD-902C150EB221}" destId="{DFF0EDDB-B929-E442-9872-09EC6490C642}" srcOrd="3" destOrd="0" presId="urn:microsoft.com/office/officeart/2008/layout/VerticalCurvedList"/>
    <dgm:cxn modelId="{185ACA77-B831-9948-8A76-A6D6BE1091DA}" type="presParOf" srcId="{2A8E700A-8F28-FF46-B8BD-902C150EB221}" destId="{EE30FDD8-3A41-324F-A575-59831A3504F2}" srcOrd="4" destOrd="0" presId="urn:microsoft.com/office/officeart/2008/layout/VerticalCurvedList"/>
    <dgm:cxn modelId="{EC5CD736-AAF0-8C49-AD68-49085C630E70}" type="presParOf" srcId="{EE30FDD8-3A41-324F-A575-59831A3504F2}" destId="{8B92099A-377B-4746-AAE8-1366B551209F}" srcOrd="0" destOrd="0" presId="urn:microsoft.com/office/officeart/2008/layout/VerticalCurvedList"/>
    <dgm:cxn modelId="{73290BE8-1D4B-41FD-82B7-FC81E98E1949}" type="presParOf" srcId="{2A8E700A-8F28-FF46-B8BD-902C150EB221}" destId="{6CA3A810-4B75-41DB-B234-81BF86BE24B7}" srcOrd="5" destOrd="0" presId="urn:microsoft.com/office/officeart/2008/layout/VerticalCurvedList"/>
    <dgm:cxn modelId="{757BA29B-06DE-41F8-A281-248D068FA1BB}" type="presParOf" srcId="{2A8E700A-8F28-FF46-B8BD-902C150EB221}" destId="{979950B7-3B7F-4A9B-BE1F-5ED95F2E8ED5}" srcOrd="6" destOrd="0" presId="urn:microsoft.com/office/officeart/2008/layout/VerticalCurvedList"/>
    <dgm:cxn modelId="{D1E960F1-2F8B-4575-8FC7-3BBD2742D705}" type="presParOf" srcId="{979950B7-3B7F-4A9B-BE1F-5ED95F2E8ED5}" destId="{A50BE5D6-6030-1D47-A728-6003DB8D040D}" srcOrd="0" destOrd="0" presId="urn:microsoft.com/office/officeart/2008/layout/VerticalCurvedList"/>
    <dgm:cxn modelId="{FA20762B-2B96-4D09-A20A-B67273C63FDD}" type="presParOf" srcId="{2A8E700A-8F28-FF46-B8BD-902C150EB221}" destId="{D38A2178-EFF6-4AD5-B2EF-7D7C0A40AF39}" srcOrd="7" destOrd="0" presId="urn:microsoft.com/office/officeart/2008/layout/VerticalCurvedList"/>
    <dgm:cxn modelId="{B484D6B5-9C8D-4125-8277-97F50C10F14F}" type="presParOf" srcId="{2A8E700A-8F28-FF46-B8BD-902C150EB221}" destId="{F71862BB-988D-441F-B4F2-5FDC20914E7A}" srcOrd="8" destOrd="0" presId="urn:microsoft.com/office/officeart/2008/layout/VerticalCurvedList"/>
    <dgm:cxn modelId="{41EBF0A6-F145-4B31-AE0B-8BFCA1F5E551}" type="presParOf" srcId="{F71862BB-988D-441F-B4F2-5FDC20914E7A}" destId="{3E5DF8FE-CE80-7841-AF4E-9A4FEA078F98}" srcOrd="0" destOrd="0" presId="urn:microsoft.com/office/officeart/2008/layout/VerticalCurvedList"/>
    <dgm:cxn modelId="{227626FB-9B2A-451B-B6DA-4D2ECF175D74}" type="presParOf" srcId="{2A8E700A-8F28-FF46-B8BD-902C150EB221}" destId="{2798CE84-7241-44B3-864C-F5EB9358632D}" srcOrd="9" destOrd="0" presId="urn:microsoft.com/office/officeart/2008/layout/VerticalCurvedList"/>
    <dgm:cxn modelId="{03455009-2731-411B-85EC-CAA858706777}" type="presParOf" srcId="{2A8E700A-8F28-FF46-B8BD-902C150EB221}" destId="{88B48649-6837-465B-BDB7-439BC66147E5}" srcOrd="10" destOrd="0" presId="urn:microsoft.com/office/officeart/2008/layout/VerticalCurvedList"/>
    <dgm:cxn modelId="{57951469-6FC1-46BA-9ECC-98E194C0D339}" type="presParOf" srcId="{88B48649-6837-465B-BDB7-439BC66147E5}" destId="{0D81D00A-95D4-4327-99A3-AC6D73E74EA0}" srcOrd="0" destOrd="0" presId="urn:microsoft.com/office/officeart/2008/layout/VerticalCurvedList"/>
    <dgm:cxn modelId="{0B3AC400-9472-4E5D-ABC3-7F3994AAEA92}" type="presParOf" srcId="{2A8E700A-8F28-FF46-B8BD-902C150EB221}" destId="{2C2F5B66-C582-40D9-A105-8B522D4CF0C3}" srcOrd="11" destOrd="0" presId="urn:microsoft.com/office/officeart/2008/layout/VerticalCurvedList"/>
    <dgm:cxn modelId="{23DA7F69-A6E0-4A1F-AAE0-DEC823F7B241}" type="presParOf" srcId="{2A8E700A-8F28-FF46-B8BD-902C150EB221}" destId="{F03151A8-D5A4-4B6E-BE96-57925D4E1FC1}" srcOrd="12" destOrd="0" presId="urn:microsoft.com/office/officeart/2008/layout/VerticalCurvedList"/>
    <dgm:cxn modelId="{368755B3-DD4B-4C6A-B303-904D377D46DC}" type="presParOf" srcId="{F03151A8-D5A4-4B6E-BE96-57925D4E1FC1}" destId="{85EC0534-3212-E74C-8BF4-754D92635D95}" srcOrd="0" destOrd="0" presId="urn:microsoft.com/office/officeart/2008/layout/VerticalCurvedList"/>
    <dgm:cxn modelId="{5FD7DBA0-F4C8-4A0C-937B-CB6BFF85775B}" type="presParOf" srcId="{2A8E700A-8F28-FF46-B8BD-902C150EB221}" destId="{2839BA53-98FF-45F6-91B8-568860AD9675}" srcOrd="13" destOrd="0" presId="urn:microsoft.com/office/officeart/2008/layout/VerticalCurvedList"/>
    <dgm:cxn modelId="{F8BA221D-1FFF-4F45-AC84-99A465EC2544}" type="presParOf" srcId="{2A8E700A-8F28-FF46-B8BD-902C150EB221}" destId="{F0CD6A4A-2AF9-411B-8AA0-6932B7B67BDA}" srcOrd="14" destOrd="0" presId="urn:microsoft.com/office/officeart/2008/layout/VerticalCurvedList"/>
    <dgm:cxn modelId="{A7BA4F0F-52C0-4501-8412-C5B4F3B6724A}" type="presParOf" srcId="{F0CD6A4A-2AF9-411B-8AA0-6932B7B67BDA}" destId="{0C9FD818-B488-435A-AA29-C4D95A0D350F}" srcOrd="0" destOrd="0" presId="urn:microsoft.com/office/officeart/2008/layout/VerticalCurvedList"/>
  </dgm:cxnLst>
  <dgm:bg>
    <a:noFill/>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601FF-AABC-704B-88D5-7695BAD2E761}">
      <dsp:nvSpPr>
        <dsp:cNvPr id="0" name=""/>
        <dsp:cNvSpPr/>
      </dsp:nvSpPr>
      <dsp:spPr>
        <a:xfrm>
          <a:off x="1946755" y="3599337"/>
          <a:ext cx="2277428" cy="1963540"/>
        </a:xfrm>
        <a:prstGeom prst="hexagon">
          <a:avLst>
            <a:gd name="adj" fmla="val 25000"/>
            <a:gd name="vf" fmla="val 115470"/>
          </a:avLst>
        </a:prstGeom>
        <a:gradFill rotWithShape="0">
          <a:gsLst>
            <a:gs pos="0">
              <a:srgbClr val="00FF72">
                <a:alpha val="57000"/>
              </a:srgbClr>
            </a:gs>
            <a:gs pos="90000">
              <a:srgbClr val="357D64"/>
            </a:gs>
            <a:gs pos="50000">
              <a:srgbClr val="40997B">
                <a:alpha val="88937"/>
              </a:srgbClr>
            </a:gs>
          </a:gsLst>
          <a:path path="circle">
            <a:fillToRect t="100000" r="100000"/>
          </a:path>
        </a:gradFill>
        <a:ln w="25400" cap="flat" cmpd="sng" algn="ctr">
          <a:no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0" tIns="82550" rIns="0" bIns="82550" numCol="1" spcCol="1270" anchor="ctr" anchorCtr="0">
          <a:noAutofit/>
        </a:bodyPr>
        <a:lstStyle/>
        <a:p>
          <a:pPr marL="0" lvl="0" indent="0" algn="ctr" defTabSz="2889250">
            <a:lnSpc>
              <a:spcPct val="90000"/>
            </a:lnSpc>
            <a:spcBef>
              <a:spcPct val="0"/>
            </a:spcBef>
            <a:spcAft>
              <a:spcPct val="35000"/>
            </a:spcAft>
            <a:buNone/>
          </a:pPr>
          <a:endParaRPr lang="it-IT" sz="6500" kern="1200" dirty="0"/>
        </a:p>
      </dsp:txBody>
      <dsp:txXfrm>
        <a:off x="2300169" y="3904041"/>
        <a:ext cx="1570600" cy="1354132"/>
      </dsp:txXfrm>
    </dsp:sp>
    <dsp:sp modelId="{EF5B2233-FBB4-984E-8CC6-37F3CF533A69}">
      <dsp:nvSpPr>
        <dsp:cNvPr id="0" name=""/>
        <dsp:cNvSpPr/>
      </dsp:nvSpPr>
      <dsp:spPr>
        <a:xfrm>
          <a:off x="1732042" y="4809743"/>
          <a:ext cx="266645" cy="229814"/>
        </a:xfrm>
        <a:prstGeom prst="hexagon">
          <a:avLst>
            <a:gd name="adj" fmla="val 25000"/>
            <a:gd name="vf" fmla="val 115470"/>
          </a:avLst>
        </a:prstGeom>
        <a:solidFill>
          <a:srgbClr val="52AA89">
            <a:alpha val="51883"/>
          </a:srgbClr>
        </a:solidFill>
        <a:ln w="25400" cap="flat" cmpd="sng" algn="ctr">
          <a:solidFill>
            <a:srgbClr val="367D63">
              <a:alpha val="57271"/>
            </a:srgbClr>
          </a:solidFill>
          <a:prstDash val="solid"/>
        </a:ln>
        <a:effectLst/>
      </dsp:spPr>
      <dsp:style>
        <a:lnRef idx="2">
          <a:scrgbClr r="0" g="0" b="0"/>
        </a:lnRef>
        <a:fillRef idx="1">
          <a:scrgbClr r="0" g="0" b="0"/>
        </a:fillRef>
        <a:effectRef idx="0">
          <a:scrgbClr r="0" g="0" b="0"/>
        </a:effectRef>
        <a:fontRef idx="minor"/>
      </dsp:style>
    </dsp:sp>
    <dsp:sp modelId="{141D3D7B-3E40-5E41-AD8E-3D391928FADF}">
      <dsp:nvSpPr>
        <dsp:cNvPr id="0" name=""/>
        <dsp:cNvSpPr/>
      </dsp:nvSpPr>
      <dsp:spPr>
        <a:xfrm>
          <a:off x="0" y="2544680"/>
          <a:ext cx="2277428" cy="1963540"/>
        </a:xfrm>
        <a:prstGeom prst="hexagon">
          <a:avLst>
            <a:gd name="adj" fmla="val 25000"/>
            <a:gd name="vf" fmla="val 115470"/>
          </a:avLst>
        </a:prstGeom>
        <a:solidFill>
          <a:schemeClr val="lt1">
            <a:hueOff val="0"/>
            <a:satOff val="0"/>
            <a:lumOff val="0"/>
            <a:alpha val="0"/>
          </a:schemeClr>
        </a:solidFill>
        <a:ln w="25400" cap="flat" cmpd="sng" algn="ctr">
          <a:solidFill>
            <a:schemeClr val="accent1">
              <a:hueOff val="0"/>
              <a:satOff val="0"/>
              <a:lumOff val="0"/>
              <a:alpha val="0"/>
            </a:schemeClr>
          </a:solidFill>
          <a:prstDash val="solid"/>
        </a:ln>
        <a:effectLst/>
      </dsp:spPr>
      <dsp:style>
        <a:lnRef idx="2">
          <a:scrgbClr r="0" g="0" b="0"/>
        </a:lnRef>
        <a:fillRef idx="1">
          <a:scrgbClr r="0" g="0" b="0"/>
        </a:fillRef>
        <a:effectRef idx="0">
          <a:scrgbClr r="0" g="0" b="0"/>
        </a:effectRef>
        <a:fontRef idx="minor"/>
      </dsp:style>
    </dsp:sp>
    <dsp:sp modelId="{62D48DDB-2D95-AE4F-B512-DF822E5B111D}">
      <dsp:nvSpPr>
        <dsp:cNvPr id="0" name=""/>
        <dsp:cNvSpPr/>
      </dsp:nvSpPr>
      <dsp:spPr>
        <a:xfrm>
          <a:off x="3872114" y="5491698"/>
          <a:ext cx="266645" cy="229814"/>
        </a:xfrm>
        <a:prstGeom prst="hexagon">
          <a:avLst>
            <a:gd name="adj" fmla="val 25000"/>
            <a:gd name="vf" fmla="val 115470"/>
          </a:avLst>
        </a:prstGeom>
        <a:solidFill>
          <a:srgbClr val="52AA89">
            <a:alpha val="51883"/>
          </a:srgbClr>
        </a:solidFill>
        <a:ln w="25400" cap="flat" cmpd="sng" algn="ctr">
          <a:solidFill>
            <a:srgbClr val="367D63">
              <a:alpha val="57271"/>
            </a:srgbClr>
          </a:solidFill>
          <a:prstDash val="solid"/>
        </a:ln>
        <a:effectLst/>
      </dsp:spPr>
      <dsp:style>
        <a:lnRef idx="2">
          <a:scrgbClr r="0" g="0" b="0"/>
        </a:lnRef>
        <a:fillRef idx="1">
          <a:scrgbClr r="0" g="0" b="0"/>
        </a:fillRef>
        <a:effectRef idx="0">
          <a:scrgbClr r="0" g="0" b="0"/>
        </a:effectRef>
        <a:fontRef idx="minor"/>
      </dsp:style>
    </dsp:sp>
    <dsp:sp modelId="{6174136F-B78D-4047-8DE7-0CD1754CD08D}">
      <dsp:nvSpPr>
        <dsp:cNvPr id="0" name=""/>
        <dsp:cNvSpPr/>
      </dsp:nvSpPr>
      <dsp:spPr>
        <a:xfrm>
          <a:off x="3887027" y="2521335"/>
          <a:ext cx="2277428" cy="1963540"/>
        </a:xfrm>
        <a:prstGeom prst="hexagon">
          <a:avLst>
            <a:gd name="adj" fmla="val 25000"/>
            <a:gd name="vf" fmla="val 115470"/>
          </a:avLst>
        </a:prstGeom>
        <a:gradFill rotWithShape="0">
          <a:gsLst>
            <a:gs pos="0">
              <a:srgbClr val="00FF72">
                <a:alpha val="57000"/>
              </a:srgbClr>
            </a:gs>
            <a:gs pos="90000">
              <a:srgbClr val="357D64"/>
            </a:gs>
            <a:gs pos="50000">
              <a:srgbClr val="40997B">
                <a:alpha val="88937"/>
              </a:srgbClr>
            </a:gs>
          </a:gsLst>
          <a:path path="circle">
            <a:fillToRect t="100000" r="100000"/>
          </a:path>
        </a:gradFill>
        <a:ln w="25400" cap="flat" cmpd="sng" algn="ctr">
          <a:no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0" tIns="82550" rIns="0" bIns="82550" numCol="1" spcCol="1270" anchor="ctr" anchorCtr="0">
          <a:noAutofit/>
        </a:bodyPr>
        <a:lstStyle/>
        <a:p>
          <a:pPr marL="0" lvl="0" indent="0" algn="ctr" defTabSz="2889250">
            <a:lnSpc>
              <a:spcPct val="90000"/>
            </a:lnSpc>
            <a:spcBef>
              <a:spcPct val="0"/>
            </a:spcBef>
            <a:spcAft>
              <a:spcPct val="35000"/>
            </a:spcAft>
            <a:buNone/>
          </a:pPr>
          <a:endParaRPr lang="it-IT" sz="6500" kern="1200" dirty="0"/>
        </a:p>
      </dsp:txBody>
      <dsp:txXfrm>
        <a:off x="4240441" y="2826039"/>
        <a:ext cx="1570600" cy="1354132"/>
      </dsp:txXfrm>
    </dsp:sp>
    <dsp:sp modelId="{FD3CD187-57F2-9848-82D8-03975B2F7D9C}">
      <dsp:nvSpPr>
        <dsp:cNvPr id="0" name=""/>
        <dsp:cNvSpPr/>
      </dsp:nvSpPr>
      <dsp:spPr>
        <a:xfrm>
          <a:off x="5369897" y="4580385"/>
          <a:ext cx="266645" cy="229814"/>
        </a:xfrm>
        <a:prstGeom prst="hexagon">
          <a:avLst>
            <a:gd name="adj" fmla="val 25000"/>
            <a:gd name="vf" fmla="val 115470"/>
          </a:avLst>
        </a:prstGeom>
        <a:solidFill>
          <a:srgbClr val="52AA89">
            <a:alpha val="51883"/>
          </a:srgbClr>
        </a:solidFill>
        <a:ln w="25400" cap="flat" cmpd="sng" algn="ctr">
          <a:solidFill>
            <a:srgbClr val="367D63">
              <a:alpha val="57271"/>
            </a:srgbClr>
          </a:solidFill>
          <a:prstDash val="solid"/>
        </a:ln>
        <a:effectLst/>
      </dsp:spPr>
      <dsp:style>
        <a:lnRef idx="2">
          <a:scrgbClr r="0" g="0" b="0"/>
        </a:lnRef>
        <a:fillRef idx="1">
          <a:scrgbClr r="0" g="0" b="0"/>
        </a:fillRef>
        <a:effectRef idx="0">
          <a:scrgbClr r="0" g="0" b="0"/>
        </a:effectRef>
        <a:fontRef idx="minor"/>
      </dsp:style>
    </dsp:sp>
    <dsp:sp modelId="{5D3581B8-095C-7F4F-ACA5-FA4539165385}">
      <dsp:nvSpPr>
        <dsp:cNvPr id="0" name=""/>
        <dsp:cNvSpPr/>
      </dsp:nvSpPr>
      <dsp:spPr>
        <a:xfrm>
          <a:off x="5827298" y="3599337"/>
          <a:ext cx="2277428" cy="1963540"/>
        </a:xfrm>
        <a:prstGeom prst="hexagon">
          <a:avLst>
            <a:gd name="adj" fmla="val 25000"/>
            <a:gd name="vf" fmla="val 115470"/>
          </a:avLst>
        </a:prstGeom>
        <a:solidFill>
          <a:schemeClr val="lt1">
            <a:hueOff val="0"/>
            <a:satOff val="0"/>
            <a:lumOff val="0"/>
            <a:alpha val="0"/>
          </a:schemeClr>
        </a:solidFill>
        <a:ln w="25400" cap="flat" cmpd="sng" algn="ctr">
          <a:solidFill>
            <a:schemeClr val="accent1">
              <a:hueOff val="0"/>
              <a:satOff val="0"/>
              <a:lumOff val="0"/>
              <a:alpha val="0"/>
            </a:schemeClr>
          </a:solidFill>
          <a:prstDash val="solid"/>
        </a:ln>
        <a:effectLst/>
      </dsp:spPr>
      <dsp:style>
        <a:lnRef idx="2">
          <a:scrgbClr r="0" g="0" b="0"/>
        </a:lnRef>
        <a:fillRef idx="1">
          <a:scrgbClr r="0" g="0" b="0"/>
        </a:fillRef>
        <a:effectRef idx="0">
          <a:scrgbClr r="0" g="0" b="0"/>
        </a:effectRef>
        <a:fontRef idx="minor"/>
      </dsp:style>
    </dsp:sp>
    <dsp:sp modelId="{5095AF05-04E6-0243-97C7-C25875236C98}">
      <dsp:nvSpPr>
        <dsp:cNvPr id="0" name=""/>
        <dsp:cNvSpPr/>
      </dsp:nvSpPr>
      <dsp:spPr>
        <a:xfrm>
          <a:off x="5944223" y="2740099"/>
          <a:ext cx="266645" cy="229814"/>
        </a:xfrm>
        <a:prstGeom prst="hexagon">
          <a:avLst>
            <a:gd name="adj" fmla="val 25000"/>
            <a:gd name="vf" fmla="val 115470"/>
          </a:avLst>
        </a:prstGeom>
        <a:solidFill>
          <a:srgbClr val="52AA89">
            <a:alpha val="51883"/>
          </a:srgbClr>
        </a:solidFill>
        <a:ln w="25400" cap="flat" cmpd="sng" algn="ctr">
          <a:solidFill>
            <a:srgbClr val="367D63">
              <a:alpha val="57271"/>
            </a:srgbClr>
          </a:solidFill>
          <a:prstDash val="solid"/>
        </a:ln>
        <a:effectLst/>
      </dsp:spPr>
      <dsp:style>
        <a:lnRef idx="2">
          <a:scrgbClr r="0" g="0" b="0"/>
        </a:lnRef>
        <a:fillRef idx="1">
          <a:scrgbClr r="0" g="0" b="0"/>
        </a:fillRef>
        <a:effectRef idx="0">
          <a:scrgbClr r="0" g="0" b="0"/>
        </a:effectRef>
        <a:fontRef idx="minor"/>
      </dsp:style>
    </dsp:sp>
    <dsp:sp modelId="{3B4FDC6E-5939-5E45-9ABE-A5DD6C26E405}">
      <dsp:nvSpPr>
        <dsp:cNvPr id="0" name=""/>
        <dsp:cNvSpPr/>
      </dsp:nvSpPr>
      <dsp:spPr>
        <a:xfrm>
          <a:off x="1946755" y="1448002"/>
          <a:ext cx="2277428" cy="1963540"/>
        </a:xfrm>
        <a:prstGeom prst="hexagon">
          <a:avLst>
            <a:gd name="adj" fmla="val 25000"/>
            <a:gd name="vf" fmla="val 115470"/>
          </a:avLst>
        </a:prstGeom>
        <a:gradFill rotWithShape="0">
          <a:gsLst>
            <a:gs pos="0">
              <a:srgbClr val="00FF72">
                <a:alpha val="57000"/>
              </a:srgbClr>
            </a:gs>
            <a:gs pos="90000">
              <a:srgbClr val="357D64"/>
            </a:gs>
            <a:gs pos="50000">
              <a:srgbClr val="40997B">
                <a:alpha val="88937"/>
              </a:srgbClr>
            </a:gs>
          </a:gsLst>
          <a:path path="circle">
            <a:fillToRect t="100000" r="100000"/>
          </a:path>
        </a:gradFill>
        <a:ln w="25400" cap="flat" cmpd="sng" algn="ctr">
          <a:no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endParaRPr lang="it-IT" sz="2000" kern="1200" dirty="0">
            <a:latin typeface="-OC Pájaro Black" pitchFamily="2" charset="77"/>
            <a:ea typeface="-OC Pájaro Black" pitchFamily="2" charset="77"/>
          </a:endParaRPr>
        </a:p>
      </dsp:txBody>
      <dsp:txXfrm>
        <a:off x="2300169" y="1752706"/>
        <a:ext cx="1570600" cy="1354132"/>
      </dsp:txXfrm>
    </dsp:sp>
    <dsp:sp modelId="{95716894-4433-F84E-A9F6-8549B7778D91}">
      <dsp:nvSpPr>
        <dsp:cNvPr id="0" name=""/>
        <dsp:cNvSpPr/>
      </dsp:nvSpPr>
      <dsp:spPr>
        <a:xfrm>
          <a:off x="3971550" y="1575600"/>
          <a:ext cx="266645" cy="229814"/>
        </a:xfrm>
        <a:prstGeom prst="hexagon">
          <a:avLst>
            <a:gd name="adj" fmla="val 25000"/>
            <a:gd name="vf" fmla="val 115470"/>
          </a:avLst>
        </a:prstGeom>
        <a:solidFill>
          <a:srgbClr val="52AA89">
            <a:alpha val="51883"/>
          </a:srgbClr>
        </a:solidFill>
        <a:ln w="25400" cap="flat" cmpd="sng" algn="ctr">
          <a:solidFill>
            <a:srgbClr val="367D63">
              <a:alpha val="57271"/>
            </a:srgbClr>
          </a:solidFill>
          <a:prstDash val="solid"/>
        </a:ln>
        <a:effectLst/>
      </dsp:spPr>
      <dsp:style>
        <a:lnRef idx="2">
          <a:scrgbClr r="0" g="0" b="0"/>
        </a:lnRef>
        <a:fillRef idx="1">
          <a:scrgbClr r="0" g="0" b="0"/>
        </a:fillRef>
        <a:effectRef idx="0">
          <a:scrgbClr r="0" g="0" b="0"/>
        </a:effectRef>
        <a:fontRef idx="minor"/>
      </dsp:style>
    </dsp:sp>
    <dsp:sp modelId="{D9B29047-6EB0-8043-909F-49F4BC22E266}">
      <dsp:nvSpPr>
        <dsp:cNvPr id="0" name=""/>
        <dsp:cNvSpPr/>
      </dsp:nvSpPr>
      <dsp:spPr>
        <a:xfrm>
          <a:off x="0" y="1614987"/>
          <a:ext cx="2277428" cy="1963540"/>
        </a:xfrm>
        <a:prstGeom prst="hexagon">
          <a:avLst>
            <a:gd name="adj" fmla="val 25000"/>
            <a:gd name="vf" fmla="val 115470"/>
          </a:avLst>
        </a:prstGeom>
        <a:solidFill>
          <a:schemeClr val="lt1">
            <a:hueOff val="0"/>
            <a:satOff val="0"/>
            <a:lumOff val="0"/>
            <a:alpha val="0"/>
          </a:schemeClr>
        </a:solidFill>
        <a:ln w="25400" cap="flat" cmpd="sng" algn="ctr">
          <a:solidFill>
            <a:schemeClr val="accent1">
              <a:hueOff val="0"/>
              <a:satOff val="0"/>
              <a:lumOff val="0"/>
              <a:alpha val="0"/>
            </a:schemeClr>
          </a:solidFill>
          <a:prstDash val="solid"/>
        </a:ln>
        <a:effectLst/>
      </dsp:spPr>
      <dsp:style>
        <a:lnRef idx="2">
          <a:scrgbClr r="0" g="0" b="0"/>
        </a:lnRef>
        <a:fillRef idx="1">
          <a:scrgbClr r="0" g="0" b="0"/>
        </a:fillRef>
        <a:effectRef idx="0">
          <a:scrgbClr r="0" g="0" b="0"/>
        </a:effectRef>
        <a:fontRef idx="minor"/>
      </dsp:style>
    </dsp:sp>
    <dsp:sp modelId="{D7488040-ABDD-A64A-B3DC-8C31F9666B92}">
      <dsp:nvSpPr>
        <dsp:cNvPr id="0" name=""/>
        <dsp:cNvSpPr/>
      </dsp:nvSpPr>
      <dsp:spPr>
        <a:xfrm>
          <a:off x="2087001" y="1174167"/>
          <a:ext cx="266645" cy="229814"/>
        </a:xfrm>
        <a:prstGeom prst="hexagon">
          <a:avLst>
            <a:gd name="adj" fmla="val 25000"/>
            <a:gd name="vf" fmla="val 115470"/>
          </a:avLst>
        </a:prstGeom>
        <a:solidFill>
          <a:srgbClr val="52AA89">
            <a:alpha val="51883"/>
          </a:srgbClr>
        </a:solidFill>
        <a:ln w="25400" cap="flat" cmpd="sng" algn="ctr">
          <a:solidFill>
            <a:srgbClr val="367D63">
              <a:alpha val="57271"/>
            </a:srgb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B55441-00CF-4FC6-9276-2A9166DDC76D}">
      <dsp:nvSpPr>
        <dsp:cNvPr id="0" name=""/>
        <dsp:cNvSpPr/>
      </dsp:nvSpPr>
      <dsp:spPr>
        <a:xfrm>
          <a:off x="51476" y="2445316"/>
          <a:ext cx="2748123" cy="583851"/>
        </a:xfrm>
        <a:prstGeom prst="chevron">
          <a:avLst/>
        </a:prstGeom>
        <a:gradFill rotWithShape="0">
          <a:gsLst>
            <a:gs pos="0">
              <a:srgbClr val="00FF72">
                <a:alpha val="57000"/>
              </a:srgbClr>
            </a:gs>
            <a:gs pos="90000">
              <a:srgbClr val="357D64"/>
            </a:gs>
            <a:gs pos="47000">
              <a:srgbClr val="40997B">
                <a:alpha val="88338"/>
              </a:srgbClr>
            </a:gs>
          </a:gsLst>
          <a:path path="circle">
            <a:fillToRect t="100000" r="10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it-IT" sz="1400" kern="1200" dirty="0">
              <a:latin typeface="-OC Pájaro Black" panose="00000A00000000000000" pitchFamily="2" charset="0"/>
              <a:ea typeface="-OC Pájaro Black" panose="00000A00000000000000" pitchFamily="2" charset="0"/>
            </a:rPr>
            <a:t>R&amp;S</a:t>
          </a:r>
        </a:p>
      </dsp:txBody>
      <dsp:txXfrm>
        <a:off x="343402" y="2445316"/>
        <a:ext cx="2164272" cy="583851"/>
      </dsp:txXfrm>
    </dsp:sp>
    <dsp:sp modelId="{50F78294-78BB-4201-B01C-3EE52FDCAA19}">
      <dsp:nvSpPr>
        <dsp:cNvPr id="0" name=""/>
        <dsp:cNvSpPr/>
      </dsp:nvSpPr>
      <dsp:spPr>
        <a:xfrm>
          <a:off x="2476285" y="2445316"/>
          <a:ext cx="2748123" cy="583851"/>
        </a:xfrm>
        <a:prstGeom prst="chevron">
          <a:avLst/>
        </a:prstGeom>
        <a:gradFill rotWithShape="0">
          <a:gsLst>
            <a:gs pos="0">
              <a:srgbClr val="00FF72">
                <a:alpha val="57000"/>
              </a:srgbClr>
            </a:gs>
            <a:gs pos="90000">
              <a:srgbClr val="357D64"/>
            </a:gs>
            <a:gs pos="47000">
              <a:srgbClr val="40997B">
                <a:alpha val="88338"/>
              </a:srgbClr>
            </a:gs>
          </a:gsLst>
          <a:path path="circle">
            <a:fillToRect t="100000" r="10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it-IT" sz="1400" kern="1200" dirty="0">
              <a:latin typeface="-OC Pájaro Black" panose="00000A00000000000000" pitchFamily="2" charset="0"/>
              <a:ea typeface="-OC Pájaro Black" panose="00000A00000000000000" pitchFamily="2" charset="0"/>
            </a:rPr>
            <a:t>APPROVVIGIONAMENTO</a:t>
          </a:r>
        </a:p>
      </dsp:txBody>
      <dsp:txXfrm>
        <a:off x="2768211" y="2445316"/>
        <a:ext cx="2164272" cy="583851"/>
      </dsp:txXfrm>
    </dsp:sp>
    <dsp:sp modelId="{EF01E78D-CDB2-43ED-85F1-EB173AC005FB}">
      <dsp:nvSpPr>
        <dsp:cNvPr id="0" name=""/>
        <dsp:cNvSpPr/>
      </dsp:nvSpPr>
      <dsp:spPr>
        <a:xfrm>
          <a:off x="5008408" y="2445316"/>
          <a:ext cx="2748123" cy="583851"/>
        </a:xfrm>
        <a:prstGeom prst="chevron">
          <a:avLst/>
        </a:prstGeom>
        <a:gradFill rotWithShape="0">
          <a:gsLst>
            <a:gs pos="0">
              <a:srgbClr val="00FF72">
                <a:alpha val="57000"/>
              </a:srgbClr>
            </a:gs>
            <a:gs pos="90000">
              <a:srgbClr val="357D64"/>
            </a:gs>
            <a:gs pos="47000">
              <a:srgbClr val="40997B">
                <a:alpha val="88338"/>
              </a:srgbClr>
            </a:gs>
          </a:gsLst>
          <a:path path="circle">
            <a:fillToRect t="100000" r="10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it-IT" sz="1400" kern="1200" dirty="0">
              <a:latin typeface="-OC Pájaro Black" panose="00000A00000000000000" pitchFamily="2" charset="0"/>
              <a:ea typeface="-OC Pájaro Black" panose="00000A00000000000000" pitchFamily="2" charset="0"/>
            </a:rPr>
            <a:t>PRODUZIONE</a:t>
          </a:r>
        </a:p>
      </dsp:txBody>
      <dsp:txXfrm>
        <a:off x="5300334" y="2445316"/>
        <a:ext cx="2164272" cy="583851"/>
      </dsp:txXfrm>
    </dsp:sp>
    <dsp:sp modelId="{E3D94847-9E7D-4B05-9C61-19F8E2421BF3}">
      <dsp:nvSpPr>
        <dsp:cNvPr id="0" name=""/>
        <dsp:cNvSpPr/>
      </dsp:nvSpPr>
      <dsp:spPr>
        <a:xfrm>
          <a:off x="5056385" y="2214977"/>
          <a:ext cx="2198498" cy="25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endParaRPr lang="it-IT" sz="1400" kern="1200" dirty="0"/>
        </a:p>
      </dsp:txBody>
      <dsp:txXfrm>
        <a:off x="5056385" y="2214977"/>
        <a:ext cx="2198498" cy="252000"/>
      </dsp:txXfrm>
    </dsp:sp>
    <dsp:sp modelId="{1F6D7746-730A-4D46-907B-E1839F825C07}">
      <dsp:nvSpPr>
        <dsp:cNvPr id="0" name=""/>
        <dsp:cNvSpPr/>
      </dsp:nvSpPr>
      <dsp:spPr>
        <a:xfrm>
          <a:off x="7539157" y="2445316"/>
          <a:ext cx="2748123" cy="583851"/>
        </a:xfrm>
        <a:prstGeom prst="chevron">
          <a:avLst/>
        </a:prstGeom>
        <a:gradFill rotWithShape="0">
          <a:gsLst>
            <a:gs pos="0">
              <a:srgbClr val="00FF72">
                <a:alpha val="57000"/>
              </a:srgbClr>
            </a:gs>
            <a:gs pos="90000">
              <a:srgbClr val="357D64"/>
            </a:gs>
            <a:gs pos="47000">
              <a:srgbClr val="40997B">
                <a:alpha val="88338"/>
              </a:srgbClr>
            </a:gs>
          </a:gsLst>
          <a:path path="circle">
            <a:fillToRect t="100000" r="10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it-IT" sz="1400" kern="1200" dirty="0">
              <a:latin typeface="-OC Pájaro Black" panose="00000A00000000000000" pitchFamily="2" charset="0"/>
              <a:ea typeface="-OC Pájaro Black" panose="00000A00000000000000" pitchFamily="2" charset="0"/>
            </a:rPr>
            <a:t>POST-VENDITA</a:t>
          </a:r>
        </a:p>
      </dsp:txBody>
      <dsp:txXfrm>
        <a:off x="7831083" y="2445316"/>
        <a:ext cx="2164272" cy="583851"/>
      </dsp:txXfrm>
    </dsp:sp>
    <dsp:sp modelId="{ADE1B018-8E94-41D2-8CC1-9359205A84AF}">
      <dsp:nvSpPr>
        <dsp:cNvPr id="0" name=""/>
        <dsp:cNvSpPr/>
      </dsp:nvSpPr>
      <dsp:spPr>
        <a:xfrm>
          <a:off x="7597060" y="2827029"/>
          <a:ext cx="2198498" cy="25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endParaRPr lang="it-IT" sz="1400" kern="1200" dirty="0"/>
        </a:p>
      </dsp:txBody>
      <dsp:txXfrm>
        <a:off x="7597060" y="2827029"/>
        <a:ext cx="2198498" cy="252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6CB710-6355-4A07-A0FA-EAFAF4C23327}">
      <dsp:nvSpPr>
        <dsp:cNvPr id="0" name=""/>
        <dsp:cNvSpPr/>
      </dsp:nvSpPr>
      <dsp:spPr>
        <a:xfrm rot="16200000">
          <a:off x="-1821460" y="1821460"/>
          <a:ext cx="5358225" cy="1715304"/>
        </a:xfrm>
        <a:prstGeom prst="flowChartManualOperation">
          <a:avLst/>
        </a:prstGeom>
        <a:gradFill flip="none" rotWithShape="1">
          <a:gsLst>
            <a:gs pos="0">
              <a:srgbClr val="00FF72"/>
            </a:gs>
            <a:gs pos="32000">
              <a:srgbClr val="40987A"/>
            </a:gs>
            <a:gs pos="100000">
              <a:srgbClr val="367D63"/>
            </a:gs>
          </a:gsLst>
          <a:path path="circle">
            <a:fillToRect t="100000" r="100000"/>
          </a:path>
          <a:tileRect l="-100000" b="-10000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1600" tIns="0" rIns="101600" bIns="0" numCol="1" spcCol="1270" anchor="ctr" anchorCtr="0">
          <a:noAutofit/>
        </a:bodyPr>
        <a:lstStyle/>
        <a:p>
          <a:pPr marL="0" lvl="0" indent="0" algn="ctr" defTabSz="711200">
            <a:lnSpc>
              <a:spcPct val="90000"/>
            </a:lnSpc>
            <a:spcBef>
              <a:spcPct val="0"/>
            </a:spcBef>
            <a:spcAft>
              <a:spcPct val="35000"/>
            </a:spcAft>
            <a:buNone/>
          </a:pPr>
          <a:endParaRPr lang="it-IT" sz="1600" kern="1200" dirty="0">
            <a:latin typeface="-OC Pájaro Black" panose="00000A00000000000000" pitchFamily="2" charset="0"/>
            <a:ea typeface="-OC Pájaro Black" panose="00000A00000000000000" pitchFamily="2" charset="0"/>
          </a:endParaRPr>
        </a:p>
        <a:p>
          <a:pPr marL="0" lvl="0" indent="0" algn="ctr" defTabSz="711200">
            <a:lnSpc>
              <a:spcPct val="90000"/>
            </a:lnSpc>
            <a:spcBef>
              <a:spcPct val="0"/>
            </a:spcBef>
            <a:spcAft>
              <a:spcPct val="35000"/>
            </a:spcAft>
            <a:buNone/>
          </a:pPr>
          <a:r>
            <a:rPr lang="it-IT" sz="1600" kern="1200" dirty="0">
              <a:latin typeface="-OC Pájaro Black" panose="00000A00000000000000" pitchFamily="2" charset="0"/>
              <a:ea typeface="-OC Pájaro Black" panose="00000A00000000000000" pitchFamily="2" charset="0"/>
            </a:rPr>
            <a:t>TECNO </a:t>
          </a:r>
        </a:p>
        <a:p>
          <a:pPr marL="0" lvl="0" indent="0" algn="ctr" defTabSz="711200">
            <a:lnSpc>
              <a:spcPct val="90000"/>
            </a:lnSpc>
            <a:spcBef>
              <a:spcPct val="0"/>
            </a:spcBef>
            <a:spcAft>
              <a:spcPct val="35000"/>
            </a:spcAft>
            <a:buNone/>
          </a:pPr>
          <a:r>
            <a:rPr lang="it-IT" sz="1600" kern="1200" dirty="0">
              <a:latin typeface="-OC Pájaro Black" panose="00000A00000000000000" pitchFamily="2" charset="0"/>
              <a:ea typeface="-OC Pájaro Black" panose="00000A00000000000000" pitchFamily="2" charset="0"/>
            </a:rPr>
            <a:t>SYSTEM S.P.A</a:t>
          </a:r>
        </a:p>
        <a:p>
          <a:pPr marL="0" lvl="0" indent="0" algn="ctr" defTabSz="711200">
            <a:lnSpc>
              <a:spcPct val="90000"/>
            </a:lnSpc>
            <a:spcBef>
              <a:spcPct val="0"/>
            </a:spcBef>
            <a:spcAft>
              <a:spcPct val="35000"/>
            </a:spcAft>
            <a:buNone/>
          </a:pPr>
          <a:r>
            <a:rPr lang="it-IT" sz="1600" kern="1200" dirty="0">
              <a:latin typeface="-OC Pájaro Black" panose="00000A00000000000000" pitchFamily="2" charset="0"/>
              <a:ea typeface="-OC Pájaro Black" panose="00000A00000000000000" pitchFamily="2" charset="0"/>
            </a:rPr>
            <a:t>Mercenasco TO Italia</a:t>
          </a:r>
        </a:p>
        <a:p>
          <a:pPr marL="0" lvl="0" indent="0" algn="ctr" defTabSz="711200">
            <a:lnSpc>
              <a:spcPct val="100000"/>
            </a:lnSpc>
            <a:spcBef>
              <a:spcPct val="0"/>
            </a:spcBef>
            <a:spcAft>
              <a:spcPct val="35000"/>
            </a:spcAft>
            <a:buNone/>
          </a:pPr>
          <a:r>
            <a:rPr lang="it-IT" sz="1200" b="0" kern="1200" dirty="0">
              <a:solidFill>
                <a:schemeClr val="bg1"/>
              </a:solidFill>
              <a:effectLst>
                <a:outerShdw blurRad="38100" dist="38100" dir="2700000" algn="tl">
                  <a:srgbClr val="000000">
                    <a:alpha val="43137"/>
                  </a:srgbClr>
                </a:outerShdw>
              </a:effectLst>
              <a:latin typeface="Andis" panose="00000500000000000000" pitchFamily="50" charset="0"/>
              <a:cs typeface="Helvetica" panose="020B0604020202020204" pitchFamily="34" charset="0"/>
            </a:rPr>
            <a:t>Fondata nel1990, è la capostipite del Gruppo.</a:t>
          </a:r>
        </a:p>
        <a:p>
          <a:pPr marL="0" lvl="0" indent="0" algn="ctr" defTabSz="711200">
            <a:lnSpc>
              <a:spcPct val="100000"/>
            </a:lnSpc>
            <a:spcBef>
              <a:spcPct val="0"/>
            </a:spcBef>
            <a:spcAft>
              <a:spcPct val="35000"/>
            </a:spcAft>
            <a:buNone/>
          </a:pPr>
          <a:r>
            <a:rPr lang="it-IT" sz="1200" b="0" kern="1200" dirty="0">
              <a:solidFill>
                <a:schemeClr val="bg1"/>
              </a:solidFill>
              <a:effectLst>
                <a:outerShdw blurRad="38100" dist="38100" dir="2700000" algn="tl">
                  <a:srgbClr val="000000">
                    <a:alpha val="43137"/>
                  </a:srgbClr>
                </a:outerShdw>
              </a:effectLst>
              <a:latin typeface="Andis" panose="00000500000000000000" pitchFamily="50" charset="0"/>
              <a:cs typeface="Helvetica" panose="020B0604020202020204" pitchFamily="34" charset="0"/>
            </a:rPr>
            <a:t>Il sito è specializzato nella produzione di schede elettroniche e sistemi meccatronici complessi con volumi medio-bassi e servizi di  prototipazione.</a:t>
          </a:r>
          <a:r>
            <a:rPr lang="en-US" sz="1200" b="0" kern="1200" dirty="0">
              <a:solidFill>
                <a:schemeClr val="bg1"/>
              </a:solidFill>
              <a:effectLst>
                <a:outerShdw blurRad="38100" dist="38100" dir="2700000" algn="tl">
                  <a:srgbClr val="000000">
                    <a:alpha val="43137"/>
                  </a:srgbClr>
                </a:outerShdw>
              </a:effectLst>
              <a:latin typeface="Andis" panose="00000500000000000000" pitchFamily="50" charset="0"/>
              <a:cs typeface="Helvetica" panose="020B0604020202020204" pitchFamily="34" charset="0"/>
            </a:rPr>
            <a:t> </a:t>
          </a:r>
          <a:endParaRPr lang="it-IT" sz="1200" b="0" kern="1200" dirty="0">
            <a:solidFill>
              <a:schemeClr val="bg1"/>
            </a:solidFill>
            <a:effectLst>
              <a:outerShdw blurRad="38100" dist="38100" dir="2700000" algn="tl">
                <a:srgbClr val="000000">
                  <a:alpha val="43137"/>
                </a:srgbClr>
              </a:outerShdw>
            </a:effectLst>
            <a:latin typeface="Andis" panose="00000500000000000000" pitchFamily="50" charset="0"/>
            <a:ea typeface="-OC Pájaro Black" panose="00000A00000000000000" pitchFamily="2" charset="0"/>
          </a:endParaRPr>
        </a:p>
      </dsp:txBody>
      <dsp:txXfrm rot="5400000">
        <a:off x="0" y="1071645"/>
        <a:ext cx="1715304" cy="3214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39B9C3-C9D0-9E4F-A0B7-1AC73CBBBCF7}">
      <dsp:nvSpPr>
        <dsp:cNvPr id="0" name=""/>
        <dsp:cNvSpPr/>
      </dsp:nvSpPr>
      <dsp:spPr>
        <a:xfrm>
          <a:off x="-5479613" y="-857316"/>
          <a:ext cx="6432799" cy="6667633"/>
        </a:xfrm>
        <a:prstGeom prst="blockArc">
          <a:avLst>
            <a:gd name="adj1" fmla="val 18900000"/>
            <a:gd name="adj2" fmla="val 2700000"/>
            <a:gd name="adj3" fmla="val 324"/>
          </a:avLst>
        </a:prstGeom>
        <a:gradFill rotWithShape="0">
          <a:gsLst>
            <a:gs pos="100000">
              <a:srgbClr val="00FF72">
                <a:alpha val="57000"/>
              </a:srgbClr>
            </a:gs>
            <a:gs pos="12000">
              <a:srgbClr val="357D64"/>
            </a:gs>
            <a:gs pos="54000">
              <a:srgbClr val="40997B">
                <a:alpha val="88338"/>
              </a:srgbClr>
            </a:gs>
          </a:gsLst>
          <a:path path="circle">
            <a:fillToRect t="100000" r="100000"/>
          </a:path>
        </a:gradFill>
        <a:ln w="3175" cap="flat" cmpd="sng" algn="ctr">
          <a:noFill/>
          <a:prstDash val="solid"/>
        </a:ln>
        <a:effectLst/>
      </dsp:spPr>
      <dsp:style>
        <a:lnRef idx="2">
          <a:scrgbClr r="0" g="0" b="0"/>
        </a:lnRef>
        <a:fillRef idx="0">
          <a:scrgbClr r="0" g="0" b="0"/>
        </a:fillRef>
        <a:effectRef idx="0">
          <a:scrgbClr r="0" g="0" b="0"/>
        </a:effectRef>
        <a:fontRef idx="minor"/>
      </dsp:style>
    </dsp:sp>
    <dsp:sp modelId="{5014946C-79E0-F444-AD4A-65B7CD614FE3}">
      <dsp:nvSpPr>
        <dsp:cNvPr id="0" name=""/>
        <dsp:cNvSpPr/>
      </dsp:nvSpPr>
      <dsp:spPr>
        <a:xfrm>
          <a:off x="347453" y="225163"/>
          <a:ext cx="7628376" cy="450128"/>
        </a:xfrm>
        <a:prstGeom prst="rect">
          <a:avLst/>
        </a:prstGeom>
        <a:gradFill rotWithShape="0">
          <a:gsLst>
            <a:gs pos="100000">
              <a:srgbClr val="00FF72">
                <a:alpha val="57000"/>
              </a:srgbClr>
            </a:gs>
            <a:gs pos="46000">
              <a:srgbClr val="357D64"/>
            </a:gs>
            <a:gs pos="71000">
              <a:srgbClr val="40997B">
                <a:alpha val="88338"/>
              </a:srgbClr>
            </a:gs>
          </a:gsLst>
          <a:path path="circle">
            <a:fillToRect t="100000" r="10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290" tIns="35560" rIns="35560" bIns="35560" numCol="1" spcCol="1270" anchor="ctr" anchorCtr="0">
          <a:noAutofit/>
        </a:bodyPr>
        <a:lstStyle/>
        <a:p>
          <a:pPr marL="0" lvl="0" indent="0" algn="just" defTabSz="622300">
            <a:lnSpc>
              <a:spcPct val="90000"/>
            </a:lnSpc>
            <a:spcBef>
              <a:spcPct val="0"/>
            </a:spcBef>
            <a:spcAft>
              <a:spcPct val="35000"/>
            </a:spcAft>
            <a:buNone/>
          </a:pPr>
          <a:r>
            <a:rPr lang="it-IT" sz="1400" kern="1200" dirty="0">
              <a:latin typeface="-OC Pájaro Black" pitchFamily="2" charset="77"/>
              <a:ea typeface="-OC Pájaro Black" pitchFamily="2" charset="77"/>
            </a:rPr>
            <a:t>Rispetto dell’ambiente, delle risorse comuni e del paesaggio volto allo sviluppo sostenibile dell’attività</a:t>
          </a:r>
        </a:p>
      </dsp:txBody>
      <dsp:txXfrm>
        <a:off x="347453" y="225163"/>
        <a:ext cx="7628376" cy="450128"/>
      </dsp:txXfrm>
    </dsp:sp>
    <dsp:sp modelId="{B7150348-707D-724C-B643-1BA94081B25B}">
      <dsp:nvSpPr>
        <dsp:cNvPr id="0" name=""/>
        <dsp:cNvSpPr/>
      </dsp:nvSpPr>
      <dsp:spPr>
        <a:xfrm>
          <a:off x="66122" y="168897"/>
          <a:ext cx="562660" cy="562660"/>
        </a:xfrm>
        <a:prstGeom prst="ellipse">
          <a:avLst/>
        </a:prstGeom>
        <a:solidFill>
          <a:schemeClr val="lt1">
            <a:hueOff val="0"/>
            <a:satOff val="0"/>
            <a:lumOff val="0"/>
            <a:alphaOff val="0"/>
          </a:schemeClr>
        </a:solidFill>
        <a:ln w="19050" cap="flat" cmpd="sng" algn="ctr">
          <a:solidFill>
            <a:srgbClr val="367D63"/>
          </a:solidFill>
          <a:prstDash val="solid"/>
        </a:ln>
        <a:effectLst/>
      </dsp:spPr>
      <dsp:style>
        <a:lnRef idx="2">
          <a:scrgbClr r="0" g="0" b="0"/>
        </a:lnRef>
        <a:fillRef idx="1">
          <a:scrgbClr r="0" g="0" b="0"/>
        </a:fillRef>
        <a:effectRef idx="0">
          <a:scrgbClr r="0" g="0" b="0"/>
        </a:effectRef>
        <a:fontRef idx="minor"/>
      </dsp:style>
    </dsp:sp>
    <dsp:sp modelId="{DFF0EDDB-B929-E442-9872-09EC6490C642}">
      <dsp:nvSpPr>
        <dsp:cNvPr id="0" name=""/>
        <dsp:cNvSpPr/>
      </dsp:nvSpPr>
      <dsp:spPr>
        <a:xfrm>
          <a:off x="764905" y="900752"/>
          <a:ext cx="7220744" cy="450128"/>
        </a:xfrm>
        <a:prstGeom prst="rect">
          <a:avLst/>
        </a:prstGeom>
        <a:gradFill rotWithShape="0">
          <a:gsLst>
            <a:gs pos="100000">
              <a:srgbClr val="00FF72">
                <a:alpha val="57000"/>
              </a:srgbClr>
            </a:gs>
            <a:gs pos="46000">
              <a:srgbClr val="357D64"/>
            </a:gs>
            <a:gs pos="71000">
              <a:srgbClr val="40997B">
                <a:alpha val="88338"/>
              </a:srgbClr>
            </a:gs>
          </a:gsLst>
          <a:path path="circle">
            <a:fillToRect t="100000" r="10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290" tIns="35560" rIns="35560" bIns="35560" numCol="1" spcCol="1270" anchor="ctr" anchorCtr="0">
          <a:noAutofit/>
        </a:bodyPr>
        <a:lstStyle/>
        <a:p>
          <a:pPr marL="0" lvl="0" indent="0" algn="l" defTabSz="622300">
            <a:lnSpc>
              <a:spcPct val="90000"/>
            </a:lnSpc>
            <a:spcBef>
              <a:spcPct val="0"/>
            </a:spcBef>
            <a:spcAft>
              <a:spcPct val="35000"/>
            </a:spcAft>
            <a:buNone/>
          </a:pPr>
          <a:r>
            <a:rPr lang="it-IT" sz="1400" kern="1200" dirty="0">
              <a:latin typeface="-OC Pájaro Black" pitchFamily="2" charset="77"/>
              <a:ea typeface="-OC Pájaro Black" pitchFamily="2" charset="77"/>
            </a:rPr>
            <a:t>  </a:t>
          </a:r>
          <a:r>
            <a:rPr lang="it-IT" sz="1400" kern="1200" dirty="0"/>
            <a:t>Il rispetto della legislazione e degli impegni cogenti </a:t>
          </a:r>
          <a:endParaRPr lang="it-IT" sz="1400" kern="1200" dirty="0">
            <a:latin typeface="-OC Pájaro Black" pitchFamily="2" charset="77"/>
            <a:ea typeface="-OC Pájaro Black" pitchFamily="2" charset="77"/>
          </a:endParaRPr>
        </a:p>
      </dsp:txBody>
      <dsp:txXfrm>
        <a:off x="764905" y="900752"/>
        <a:ext cx="7220744" cy="450128"/>
      </dsp:txXfrm>
    </dsp:sp>
    <dsp:sp modelId="{8B92099A-377B-4746-AAE8-1366B551209F}">
      <dsp:nvSpPr>
        <dsp:cNvPr id="0" name=""/>
        <dsp:cNvSpPr/>
      </dsp:nvSpPr>
      <dsp:spPr>
        <a:xfrm>
          <a:off x="473754" y="844486"/>
          <a:ext cx="562660" cy="562660"/>
        </a:xfrm>
        <a:prstGeom prst="ellipse">
          <a:avLst/>
        </a:prstGeom>
        <a:solidFill>
          <a:schemeClr val="lt1">
            <a:hueOff val="0"/>
            <a:satOff val="0"/>
            <a:lumOff val="0"/>
            <a:alphaOff val="0"/>
          </a:schemeClr>
        </a:solidFill>
        <a:ln w="19050" cap="flat" cmpd="sng" algn="ctr">
          <a:solidFill>
            <a:srgbClr val="367D63"/>
          </a:solidFill>
          <a:prstDash val="solid"/>
        </a:ln>
        <a:effectLst/>
      </dsp:spPr>
      <dsp:style>
        <a:lnRef idx="2">
          <a:scrgbClr r="0" g="0" b="0"/>
        </a:lnRef>
        <a:fillRef idx="1">
          <a:scrgbClr r="0" g="0" b="0"/>
        </a:fillRef>
        <a:effectRef idx="0">
          <a:scrgbClr r="0" g="0" b="0"/>
        </a:effectRef>
        <a:fontRef idx="minor"/>
      </dsp:style>
    </dsp:sp>
    <dsp:sp modelId="{6CA3A810-4B75-41DB-B234-81BF86BE24B7}">
      <dsp:nvSpPr>
        <dsp:cNvPr id="0" name=""/>
        <dsp:cNvSpPr/>
      </dsp:nvSpPr>
      <dsp:spPr>
        <a:xfrm>
          <a:off x="978465" y="1575846"/>
          <a:ext cx="6997364" cy="450128"/>
        </a:xfrm>
        <a:prstGeom prst="rect">
          <a:avLst/>
        </a:prstGeom>
        <a:gradFill rotWithShape="0">
          <a:gsLst>
            <a:gs pos="100000">
              <a:srgbClr val="00FF72">
                <a:alpha val="57000"/>
              </a:srgbClr>
            </a:gs>
            <a:gs pos="46000">
              <a:srgbClr val="357D64"/>
            </a:gs>
            <a:gs pos="71000">
              <a:srgbClr val="40997B">
                <a:alpha val="88338"/>
              </a:srgbClr>
            </a:gs>
          </a:gsLst>
          <a:path path="circle">
            <a:fillToRect t="100000" r="10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290" tIns="35560" rIns="35560" bIns="35560" numCol="1" spcCol="1270" anchor="ctr" anchorCtr="0">
          <a:noAutofit/>
        </a:bodyPr>
        <a:lstStyle/>
        <a:p>
          <a:pPr marL="0" lvl="0" indent="0" algn="l" defTabSz="622300">
            <a:lnSpc>
              <a:spcPct val="90000"/>
            </a:lnSpc>
            <a:spcBef>
              <a:spcPct val="0"/>
            </a:spcBef>
            <a:spcAft>
              <a:spcPct val="35000"/>
            </a:spcAft>
            <a:buNone/>
          </a:pPr>
          <a:r>
            <a:rPr lang="it-IT" sz="1400" kern="1200" dirty="0"/>
            <a:t>La soddisfazione dell’esigenze delle parti interessate e del contesto in cui si opera </a:t>
          </a:r>
          <a:endParaRPr lang="it-IT" sz="1400" kern="1200" dirty="0">
            <a:latin typeface="-OC Pájaro Black" pitchFamily="2" charset="77"/>
            <a:ea typeface="-OC Pájaro Black" pitchFamily="2" charset="77"/>
          </a:endParaRPr>
        </a:p>
      </dsp:txBody>
      <dsp:txXfrm>
        <a:off x="978465" y="1575846"/>
        <a:ext cx="6997364" cy="450128"/>
      </dsp:txXfrm>
    </dsp:sp>
    <dsp:sp modelId="{A50BE5D6-6030-1D47-A728-6003DB8D040D}">
      <dsp:nvSpPr>
        <dsp:cNvPr id="0" name=""/>
        <dsp:cNvSpPr/>
      </dsp:nvSpPr>
      <dsp:spPr>
        <a:xfrm>
          <a:off x="697134" y="1519580"/>
          <a:ext cx="562660" cy="562660"/>
        </a:xfrm>
        <a:prstGeom prst="ellipse">
          <a:avLst/>
        </a:prstGeom>
        <a:solidFill>
          <a:schemeClr val="lt1">
            <a:hueOff val="0"/>
            <a:satOff val="0"/>
            <a:lumOff val="0"/>
            <a:alphaOff val="0"/>
          </a:schemeClr>
        </a:solidFill>
        <a:ln w="19050" cap="flat" cmpd="sng" algn="ctr">
          <a:solidFill>
            <a:srgbClr val="367D63"/>
          </a:solidFill>
          <a:prstDash val="solid"/>
        </a:ln>
        <a:effectLst/>
      </dsp:spPr>
      <dsp:style>
        <a:lnRef idx="2">
          <a:scrgbClr r="0" g="0" b="0"/>
        </a:lnRef>
        <a:fillRef idx="1">
          <a:scrgbClr r="0" g="0" b="0"/>
        </a:fillRef>
        <a:effectRef idx="0">
          <a:scrgbClr r="0" g="0" b="0"/>
        </a:effectRef>
        <a:fontRef idx="minor"/>
      </dsp:style>
    </dsp:sp>
    <dsp:sp modelId="{D38A2178-EFF6-4AD5-B2EF-7D7C0A40AF39}">
      <dsp:nvSpPr>
        <dsp:cNvPr id="0" name=""/>
        <dsp:cNvSpPr/>
      </dsp:nvSpPr>
      <dsp:spPr>
        <a:xfrm>
          <a:off x="1049788" y="2251436"/>
          <a:ext cx="6926040" cy="450128"/>
        </a:xfrm>
        <a:prstGeom prst="rect">
          <a:avLst/>
        </a:prstGeom>
        <a:gradFill rotWithShape="0">
          <a:gsLst>
            <a:gs pos="100000">
              <a:srgbClr val="00FF72">
                <a:alpha val="57000"/>
              </a:srgbClr>
            </a:gs>
            <a:gs pos="46000">
              <a:srgbClr val="357D64"/>
            </a:gs>
            <a:gs pos="71000">
              <a:srgbClr val="40997B">
                <a:alpha val="88338"/>
              </a:srgbClr>
            </a:gs>
          </a:gsLst>
          <a:path path="circle">
            <a:fillToRect t="100000" r="10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290" tIns="35560" rIns="35560" bIns="35560" numCol="1" spcCol="1270" anchor="ctr" anchorCtr="0">
          <a:noAutofit/>
        </a:bodyPr>
        <a:lstStyle/>
        <a:p>
          <a:pPr marL="0" lvl="0" indent="0" algn="l" defTabSz="622300">
            <a:lnSpc>
              <a:spcPct val="90000"/>
            </a:lnSpc>
            <a:spcBef>
              <a:spcPct val="0"/>
            </a:spcBef>
            <a:spcAft>
              <a:spcPct val="35000"/>
            </a:spcAft>
            <a:buNone/>
          </a:pPr>
          <a:r>
            <a:rPr lang="it-IT" sz="1400" kern="1200" dirty="0"/>
            <a:t>La riduzione gli impatti ambientali tramite la ricerca delle migliori tecniche disponibili, con il supporto di enti esterni specializzati.</a:t>
          </a:r>
          <a:endParaRPr lang="it-IT" sz="1400" kern="1200" dirty="0">
            <a:latin typeface="-OC Pájaro Black" pitchFamily="2" charset="77"/>
            <a:ea typeface="-OC Pájaro Black" pitchFamily="2" charset="77"/>
          </a:endParaRPr>
        </a:p>
      </dsp:txBody>
      <dsp:txXfrm>
        <a:off x="1049788" y="2251436"/>
        <a:ext cx="6926040" cy="450128"/>
      </dsp:txXfrm>
    </dsp:sp>
    <dsp:sp modelId="{3E5DF8FE-CE80-7841-AF4E-9A4FEA078F98}">
      <dsp:nvSpPr>
        <dsp:cNvPr id="0" name=""/>
        <dsp:cNvSpPr/>
      </dsp:nvSpPr>
      <dsp:spPr>
        <a:xfrm>
          <a:off x="768458" y="2195170"/>
          <a:ext cx="562660" cy="562660"/>
        </a:xfrm>
        <a:prstGeom prst="ellipse">
          <a:avLst/>
        </a:prstGeom>
        <a:solidFill>
          <a:schemeClr val="lt1">
            <a:hueOff val="0"/>
            <a:satOff val="0"/>
            <a:lumOff val="0"/>
            <a:alphaOff val="0"/>
          </a:schemeClr>
        </a:solidFill>
        <a:ln w="19050" cap="flat" cmpd="sng" algn="ctr">
          <a:solidFill>
            <a:srgbClr val="367D63"/>
          </a:solidFill>
          <a:prstDash val="solid"/>
        </a:ln>
        <a:effectLst/>
      </dsp:spPr>
      <dsp:style>
        <a:lnRef idx="2">
          <a:scrgbClr r="0" g="0" b="0"/>
        </a:lnRef>
        <a:fillRef idx="1">
          <a:scrgbClr r="0" g="0" b="0"/>
        </a:fillRef>
        <a:effectRef idx="0">
          <a:scrgbClr r="0" g="0" b="0"/>
        </a:effectRef>
        <a:fontRef idx="minor"/>
      </dsp:style>
    </dsp:sp>
    <dsp:sp modelId="{2798CE84-7241-44B3-864C-F5EB9358632D}">
      <dsp:nvSpPr>
        <dsp:cNvPr id="0" name=""/>
        <dsp:cNvSpPr/>
      </dsp:nvSpPr>
      <dsp:spPr>
        <a:xfrm>
          <a:off x="978465" y="2927025"/>
          <a:ext cx="6997364" cy="450128"/>
        </a:xfrm>
        <a:prstGeom prst="rect">
          <a:avLst/>
        </a:prstGeom>
        <a:gradFill rotWithShape="0">
          <a:gsLst>
            <a:gs pos="100000">
              <a:srgbClr val="00FF72">
                <a:alpha val="57000"/>
              </a:srgbClr>
            </a:gs>
            <a:gs pos="46000">
              <a:srgbClr val="357D64"/>
            </a:gs>
            <a:gs pos="71000">
              <a:srgbClr val="40997B">
                <a:alpha val="88338"/>
              </a:srgbClr>
            </a:gs>
          </a:gsLst>
          <a:path path="circle">
            <a:fillToRect t="100000" r="10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290" tIns="35560" rIns="35560" bIns="35560" numCol="1" spcCol="1270" anchor="ctr" anchorCtr="0">
          <a:noAutofit/>
        </a:bodyPr>
        <a:lstStyle/>
        <a:p>
          <a:pPr marL="0" lvl="0" indent="0" algn="l" defTabSz="622300">
            <a:lnSpc>
              <a:spcPct val="90000"/>
            </a:lnSpc>
            <a:spcBef>
              <a:spcPct val="0"/>
            </a:spcBef>
            <a:spcAft>
              <a:spcPct val="35000"/>
            </a:spcAft>
            <a:buNone/>
          </a:pPr>
          <a:r>
            <a:rPr lang="it-IT" sz="1400" kern="1200" dirty="0"/>
            <a:t>La riduzione del  consumo di energia e di risorse naturali, nonché l’adesione ad iniziative green per la sostenibilità volte a ridurre l’impronta di CO</a:t>
          </a:r>
          <a:r>
            <a:rPr lang="it-IT" sz="1400" kern="1200" dirty="0">
              <a:latin typeface="Calibri" panose="020F0502020204030204" pitchFamily="34" charset="0"/>
              <a:ea typeface="Calibri" panose="020F0502020204030204" pitchFamily="34" charset="0"/>
              <a:cs typeface="Calibri" panose="020F0502020204030204" pitchFamily="34" charset="0"/>
            </a:rPr>
            <a:t>²</a:t>
          </a:r>
          <a:r>
            <a:rPr lang="it-IT" sz="1400" kern="1200" dirty="0"/>
            <a:t> nell’ambiente.</a:t>
          </a:r>
          <a:endParaRPr lang="it-IT" sz="1400" kern="1200" dirty="0">
            <a:latin typeface="-OC Pájaro Black" pitchFamily="2" charset="77"/>
            <a:ea typeface="-OC Pájaro Black" pitchFamily="2" charset="77"/>
          </a:endParaRPr>
        </a:p>
      </dsp:txBody>
      <dsp:txXfrm>
        <a:off x="978465" y="2927025"/>
        <a:ext cx="6997364" cy="450128"/>
      </dsp:txXfrm>
    </dsp:sp>
    <dsp:sp modelId="{0D81D00A-95D4-4327-99A3-AC6D73E74EA0}">
      <dsp:nvSpPr>
        <dsp:cNvPr id="0" name=""/>
        <dsp:cNvSpPr/>
      </dsp:nvSpPr>
      <dsp:spPr>
        <a:xfrm>
          <a:off x="697134" y="2870759"/>
          <a:ext cx="562660" cy="562660"/>
        </a:xfrm>
        <a:prstGeom prst="ellipse">
          <a:avLst/>
        </a:prstGeom>
        <a:solidFill>
          <a:prstClr val="white">
            <a:hueOff val="0"/>
            <a:satOff val="0"/>
            <a:lumOff val="0"/>
            <a:alphaOff val="0"/>
          </a:prstClr>
        </a:solidFill>
        <a:ln w="19050" cap="flat" cmpd="sng" algn="ctr">
          <a:solidFill>
            <a:srgbClr val="367D63"/>
          </a:solidFill>
          <a:prstDash val="solid"/>
        </a:ln>
        <a:effectLst/>
      </dsp:spPr>
      <dsp:style>
        <a:lnRef idx="2">
          <a:scrgbClr r="0" g="0" b="0"/>
        </a:lnRef>
        <a:fillRef idx="1">
          <a:scrgbClr r="0" g="0" b="0"/>
        </a:fillRef>
        <a:effectRef idx="0">
          <a:scrgbClr r="0" g="0" b="0"/>
        </a:effectRef>
        <a:fontRef idx="minor"/>
      </dsp:style>
    </dsp:sp>
    <dsp:sp modelId="{2C2F5B66-C582-40D9-A105-8B522D4CF0C3}">
      <dsp:nvSpPr>
        <dsp:cNvPr id="0" name=""/>
        <dsp:cNvSpPr/>
      </dsp:nvSpPr>
      <dsp:spPr>
        <a:xfrm>
          <a:off x="755085" y="3602119"/>
          <a:ext cx="7220744" cy="450128"/>
        </a:xfrm>
        <a:prstGeom prst="rect">
          <a:avLst/>
        </a:prstGeom>
        <a:gradFill rotWithShape="0">
          <a:gsLst>
            <a:gs pos="100000">
              <a:srgbClr val="00FF72">
                <a:alpha val="57000"/>
              </a:srgbClr>
            </a:gs>
            <a:gs pos="46000">
              <a:srgbClr val="357D64"/>
            </a:gs>
            <a:gs pos="71000">
              <a:srgbClr val="40997B">
                <a:alpha val="88338"/>
              </a:srgbClr>
            </a:gs>
          </a:gsLst>
          <a:path path="circle">
            <a:fillToRect t="100000" r="10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290" tIns="35560" rIns="35560" bIns="35560" numCol="1" spcCol="1270" anchor="ctr" anchorCtr="0">
          <a:noAutofit/>
        </a:bodyPr>
        <a:lstStyle/>
        <a:p>
          <a:pPr marL="0" lvl="0" indent="0" algn="l" defTabSz="622300">
            <a:lnSpc>
              <a:spcPct val="90000"/>
            </a:lnSpc>
            <a:spcBef>
              <a:spcPct val="0"/>
            </a:spcBef>
            <a:spcAft>
              <a:spcPct val="35000"/>
            </a:spcAft>
            <a:buNone/>
          </a:pPr>
          <a:r>
            <a:rPr lang="it-IT" sz="1400" kern="1200" dirty="0"/>
            <a:t>La Formazione del personale volta ad aumentare la consapevolezza e la sensibilizzazione verso l’aspetto ambientale durante lo svolgimento delle proprie mansioni </a:t>
          </a:r>
          <a:endParaRPr lang="it-IT" sz="1400" kern="1200" dirty="0">
            <a:latin typeface="-OC Pájaro Black" pitchFamily="2" charset="77"/>
            <a:ea typeface="-OC Pájaro Black" pitchFamily="2" charset="77"/>
          </a:endParaRPr>
        </a:p>
      </dsp:txBody>
      <dsp:txXfrm>
        <a:off x="755085" y="3602119"/>
        <a:ext cx="7220744" cy="450128"/>
      </dsp:txXfrm>
    </dsp:sp>
    <dsp:sp modelId="{85EC0534-3212-E74C-8BF4-754D92635D95}">
      <dsp:nvSpPr>
        <dsp:cNvPr id="0" name=""/>
        <dsp:cNvSpPr/>
      </dsp:nvSpPr>
      <dsp:spPr>
        <a:xfrm>
          <a:off x="473754" y="3545853"/>
          <a:ext cx="562660" cy="562660"/>
        </a:xfrm>
        <a:prstGeom prst="ellipse">
          <a:avLst/>
        </a:prstGeom>
        <a:solidFill>
          <a:schemeClr val="lt1">
            <a:hueOff val="0"/>
            <a:satOff val="0"/>
            <a:lumOff val="0"/>
            <a:alphaOff val="0"/>
          </a:schemeClr>
        </a:solidFill>
        <a:ln w="19050" cap="flat" cmpd="sng" algn="ctr">
          <a:solidFill>
            <a:srgbClr val="367D63"/>
          </a:solidFill>
          <a:prstDash val="solid"/>
        </a:ln>
        <a:effectLst/>
      </dsp:spPr>
      <dsp:style>
        <a:lnRef idx="2">
          <a:scrgbClr r="0" g="0" b="0"/>
        </a:lnRef>
        <a:fillRef idx="1">
          <a:scrgbClr r="0" g="0" b="0"/>
        </a:fillRef>
        <a:effectRef idx="0">
          <a:scrgbClr r="0" g="0" b="0"/>
        </a:effectRef>
        <a:fontRef idx="minor"/>
      </dsp:style>
    </dsp:sp>
    <dsp:sp modelId="{2839BA53-98FF-45F6-91B8-568860AD9675}">
      <dsp:nvSpPr>
        <dsp:cNvPr id="0" name=""/>
        <dsp:cNvSpPr/>
      </dsp:nvSpPr>
      <dsp:spPr>
        <a:xfrm>
          <a:off x="347453" y="4277708"/>
          <a:ext cx="7628376" cy="450128"/>
        </a:xfrm>
        <a:prstGeom prst="rect">
          <a:avLst/>
        </a:prstGeom>
        <a:gradFill rotWithShape="0">
          <a:gsLst>
            <a:gs pos="100000">
              <a:srgbClr val="00FF72">
                <a:alpha val="57000"/>
              </a:srgbClr>
            </a:gs>
            <a:gs pos="46000">
              <a:srgbClr val="357D64"/>
            </a:gs>
            <a:gs pos="71000">
              <a:srgbClr val="40997B">
                <a:alpha val="88338"/>
              </a:srgbClr>
            </a:gs>
          </a:gsLst>
          <a:path path="circle">
            <a:fillToRect t="100000" r="10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7290" tIns="35560" rIns="35560" bIns="3556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it-IT" sz="1400" kern="1200" dirty="0"/>
            <a:t>La collaborazione con enti ed imprese che condividono la stessa attenzione alle tematiche ambientali della  </a:t>
          </a:r>
          <a:r>
            <a:rPr lang="it-IT" sz="1400" b="1" kern="1200" dirty="0"/>
            <a:t>TECNOSYSTEM SPA</a:t>
          </a:r>
          <a:endParaRPr lang="it-IT" sz="1400" kern="1200" dirty="0">
            <a:latin typeface="-OC Pájaro Black" pitchFamily="2" charset="77"/>
            <a:ea typeface="-OC Pájaro Black" pitchFamily="2" charset="77"/>
          </a:endParaRPr>
        </a:p>
      </dsp:txBody>
      <dsp:txXfrm>
        <a:off x="347453" y="4277708"/>
        <a:ext cx="7628376" cy="450128"/>
      </dsp:txXfrm>
    </dsp:sp>
    <dsp:sp modelId="{0C9FD818-B488-435A-AA29-C4D95A0D350F}">
      <dsp:nvSpPr>
        <dsp:cNvPr id="0" name=""/>
        <dsp:cNvSpPr/>
      </dsp:nvSpPr>
      <dsp:spPr>
        <a:xfrm>
          <a:off x="66122" y="4221442"/>
          <a:ext cx="562660" cy="562660"/>
        </a:xfrm>
        <a:prstGeom prst="ellipse">
          <a:avLst/>
        </a:prstGeom>
        <a:solidFill>
          <a:prstClr val="white">
            <a:hueOff val="0"/>
            <a:satOff val="0"/>
            <a:lumOff val="0"/>
            <a:alphaOff val="0"/>
          </a:prstClr>
        </a:solidFill>
        <a:ln w="19050" cap="flat" cmpd="sng" algn="ctr">
          <a:solidFill>
            <a:srgbClr val="367D63"/>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22BF3A0F-FE26-4FEF-806A-AC4AE925CE20}" type="datetimeFigureOut">
              <a:rPr lang="it-IT" smtClean="0"/>
              <a:t>03/05/2024</a:t>
            </a:fld>
            <a:endParaRPr lang="it-IT"/>
          </a:p>
        </p:txBody>
      </p:sp>
      <p:sp>
        <p:nvSpPr>
          <p:cNvPr id="4" name="Segnaposto immagine diapositiva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4D012535-F9B6-4822-A94D-77B9C1C13D13}" type="slidenum">
              <a:rPr lang="it-IT" smtClean="0"/>
              <a:t>‹N›</a:t>
            </a:fld>
            <a:endParaRPr lang="it-IT"/>
          </a:p>
        </p:txBody>
      </p:sp>
    </p:spTree>
    <p:extLst>
      <p:ext uri="{BB962C8B-B14F-4D97-AF65-F5344CB8AC3E}">
        <p14:creationId xmlns:p14="http://schemas.microsoft.com/office/powerpoint/2010/main" val="3057964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it-IT"/>
              <a:t>Politica ambientale</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0005F02C-C8EA-40B2-BBDC-88B60B87139A}" type="datetime1">
              <a:rPr lang="en-US" smtClean="0"/>
              <a:t>5/3/2024</a:t>
            </a:fld>
            <a:endParaRPr lang="en-US"/>
          </a:p>
        </p:txBody>
      </p:sp>
      <p:sp>
        <p:nvSpPr>
          <p:cNvPr id="6" name="Holder 6"/>
          <p:cNvSpPr>
            <a:spLocks noGrp="1"/>
          </p:cNvSpPr>
          <p:nvPr>
            <p:ph type="sldNum" sz="quarter" idx="7"/>
          </p:nvPr>
        </p:nvSpPr>
        <p:spPr/>
        <p:txBody>
          <a:bodyPr lIns="0" tIns="0" rIns="0" bIns="0"/>
          <a:lstStyle>
            <a:lvl1pPr>
              <a:defRPr sz="900" b="0" i="0">
                <a:solidFill>
                  <a:schemeClr val="tx1"/>
                </a:solidFill>
                <a:latin typeface="Calibri"/>
                <a:cs typeface="Calibri"/>
              </a:defRPr>
            </a:lvl1pPr>
          </a:lstStyle>
          <a:p>
            <a:pPr marL="95885">
              <a:lnSpc>
                <a:spcPts val="955"/>
              </a:lnSpc>
            </a:pPr>
            <a:fld id="{81D60167-4931-47E6-BA6A-407CBD079E47}" type="slidenum">
              <a:rPr dirty="0"/>
              <a:t>‹N›</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00" b="0"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it-IT"/>
              <a:t>Politica ambientale</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3EC7B0F3-D6F1-45F4-8508-5EB14F9EF218}" type="datetime1">
              <a:rPr lang="en-US" smtClean="0"/>
              <a:t>5/3/2024</a:t>
            </a:fld>
            <a:endParaRPr lang="en-US"/>
          </a:p>
        </p:txBody>
      </p:sp>
      <p:sp>
        <p:nvSpPr>
          <p:cNvPr id="6" name="Holder 6"/>
          <p:cNvSpPr>
            <a:spLocks noGrp="1"/>
          </p:cNvSpPr>
          <p:nvPr>
            <p:ph type="sldNum" sz="quarter" idx="7"/>
          </p:nvPr>
        </p:nvSpPr>
        <p:spPr/>
        <p:txBody>
          <a:bodyPr lIns="0" tIns="0" rIns="0" bIns="0"/>
          <a:lstStyle>
            <a:lvl1pPr>
              <a:defRPr sz="900" b="0" i="0">
                <a:solidFill>
                  <a:schemeClr val="tx1"/>
                </a:solidFill>
                <a:latin typeface="Calibri"/>
                <a:cs typeface="Calibri"/>
              </a:defRPr>
            </a:lvl1pPr>
          </a:lstStyle>
          <a:p>
            <a:pPr marL="95885">
              <a:lnSpc>
                <a:spcPts val="955"/>
              </a:lnSpc>
            </a:pPr>
            <a:fld id="{81D60167-4931-47E6-BA6A-407CBD079E47}" type="slidenum">
              <a:rPr dirty="0"/>
              <a:t>‹N›</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100" b="0"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it-IT"/>
              <a:t>Politica ambientale</a:t>
            </a:r>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786879B7-2365-45EE-B787-4E46616F8CEF}" type="datetime1">
              <a:rPr lang="en-US" smtClean="0"/>
              <a:t>5/3/2024</a:t>
            </a:fld>
            <a:endParaRPr lang="en-US"/>
          </a:p>
        </p:txBody>
      </p:sp>
      <p:sp>
        <p:nvSpPr>
          <p:cNvPr id="7" name="Holder 7"/>
          <p:cNvSpPr>
            <a:spLocks noGrp="1"/>
          </p:cNvSpPr>
          <p:nvPr>
            <p:ph type="sldNum" sz="quarter" idx="7"/>
          </p:nvPr>
        </p:nvSpPr>
        <p:spPr/>
        <p:txBody>
          <a:bodyPr lIns="0" tIns="0" rIns="0" bIns="0"/>
          <a:lstStyle>
            <a:lvl1pPr>
              <a:defRPr sz="900" b="0" i="0">
                <a:solidFill>
                  <a:schemeClr val="tx1"/>
                </a:solidFill>
                <a:latin typeface="Calibri"/>
                <a:cs typeface="Calibri"/>
              </a:defRPr>
            </a:lvl1pPr>
          </a:lstStyle>
          <a:p>
            <a:pPr marL="95885">
              <a:lnSpc>
                <a:spcPts val="955"/>
              </a:lnSpc>
            </a:pPr>
            <a:fld id="{81D60167-4931-47E6-BA6A-407CBD079E47}" type="slidenum">
              <a:rPr dirty="0"/>
              <a:t>‹N›</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B8BAB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1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r>
              <a:rPr lang="it-IT"/>
              <a:t>Politica ambientale</a:t>
            </a:r>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9E60B8C8-4849-43C6-82ED-A768568FC3BF}" type="datetime1">
              <a:rPr lang="en-US" smtClean="0"/>
              <a:t>5/3/2024</a:t>
            </a:fld>
            <a:endParaRPr lang="en-US"/>
          </a:p>
        </p:txBody>
      </p:sp>
      <p:sp>
        <p:nvSpPr>
          <p:cNvPr id="5" name="Holder 5"/>
          <p:cNvSpPr>
            <a:spLocks noGrp="1"/>
          </p:cNvSpPr>
          <p:nvPr>
            <p:ph type="sldNum" sz="quarter" idx="7"/>
          </p:nvPr>
        </p:nvSpPr>
        <p:spPr/>
        <p:txBody>
          <a:bodyPr lIns="0" tIns="0" rIns="0" bIns="0"/>
          <a:lstStyle>
            <a:lvl1pPr>
              <a:defRPr sz="900" b="0" i="0">
                <a:solidFill>
                  <a:schemeClr val="tx1"/>
                </a:solidFill>
                <a:latin typeface="Calibri"/>
                <a:cs typeface="Calibri"/>
              </a:defRPr>
            </a:lvl1pPr>
          </a:lstStyle>
          <a:p>
            <a:pPr marL="95885">
              <a:lnSpc>
                <a:spcPts val="955"/>
              </a:lnSpc>
            </a:pPr>
            <a:fld id="{81D60167-4931-47E6-BA6A-407CBD079E47}" type="slidenum">
              <a:rPr dirty="0"/>
              <a:t>‹N›</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it-IT"/>
              <a:t>Politica ambientale</a:t>
            </a:r>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F504C144-B98D-4255-9E34-F2EEF9715EB0}" type="datetime1">
              <a:rPr lang="en-US" smtClean="0"/>
              <a:t>5/3/2024</a:t>
            </a:fld>
            <a:endParaRPr lang="en-US"/>
          </a:p>
        </p:txBody>
      </p:sp>
      <p:sp>
        <p:nvSpPr>
          <p:cNvPr id="4" name="Holder 4"/>
          <p:cNvSpPr>
            <a:spLocks noGrp="1"/>
          </p:cNvSpPr>
          <p:nvPr>
            <p:ph type="sldNum" sz="quarter" idx="7"/>
          </p:nvPr>
        </p:nvSpPr>
        <p:spPr/>
        <p:txBody>
          <a:bodyPr lIns="0" tIns="0" rIns="0" bIns="0"/>
          <a:lstStyle>
            <a:lvl1pPr>
              <a:defRPr sz="900" b="0" i="0">
                <a:solidFill>
                  <a:schemeClr val="tx1"/>
                </a:solidFill>
                <a:latin typeface="Calibri"/>
                <a:cs typeface="Calibri"/>
              </a:defRPr>
            </a:lvl1pPr>
          </a:lstStyle>
          <a:p>
            <a:pPr marL="95885">
              <a:lnSpc>
                <a:spcPts val="955"/>
              </a:lnSpc>
            </a:pPr>
            <a:fld id="{81D60167-4931-47E6-BA6A-407CBD079E47}" type="slidenum">
              <a:rPr dirty="0"/>
              <a:t>‹N›</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89000" y="288163"/>
            <a:ext cx="4222115" cy="345440"/>
          </a:xfrm>
          <a:prstGeom prst="rect">
            <a:avLst/>
          </a:prstGeom>
        </p:spPr>
        <p:txBody>
          <a:bodyPr wrap="square" lIns="0" tIns="0" rIns="0" bIns="0">
            <a:spAutoFit/>
          </a:bodyPr>
          <a:lstStyle>
            <a:lvl1pPr>
              <a:defRPr sz="2100" b="0" i="0">
                <a:solidFill>
                  <a:schemeClr val="tx1"/>
                </a:solidFill>
                <a:latin typeface="Calibri"/>
                <a:cs typeface="Calibri"/>
              </a:defRPr>
            </a:lvl1pPr>
          </a:lstStyle>
          <a:p>
            <a:endParaRPr/>
          </a:p>
        </p:txBody>
      </p:sp>
      <p:sp>
        <p:nvSpPr>
          <p:cNvPr id="3" name="Holder 3"/>
          <p:cNvSpPr>
            <a:spLocks noGrp="1"/>
          </p:cNvSpPr>
          <p:nvPr>
            <p:ph type="body" idx="1"/>
          </p:nvPr>
        </p:nvSpPr>
        <p:spPr>
          <a:xfrm>
            <a:off x="500122" y="1115868"/>
            <a:ext cx="9615170" cy="43497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r>
              <a:rPr lang="it-IT"/>
              <a:t>Politica ambientale</a:t>
            </a:r>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41A02EC9-5071-4A78-8075-A34D4C383726}" type="datetime1">
              <a:rPr lang="en-US" smtClean="0"/>
              <a:t>5/3/2024</a:t>
            </a:fld>
            <a:endParaRPr lang="en-US"/>
          </a:p>
        </p:txBody>
      </p:sp>
      <p:sp>
        <p:nvSpPr>
          <p:cNvPr id="6" name="Holder 6"/>
          <p:cNvSpPr>
            <a:spLocks noGrp="1"/>
          </p:cNvSpPr>
          <p:nvPr>
            <p:ph type="sldNum" sz="quarter" idx="7"/>
          </p:nvPr>
        </p:nvSpPr>
        <p:spPr>
          <a:xfrm>
            <a:off x="11537950" y="6486245"/>
            <a:ext cx="192404" cy="140334"/>
          </a:xfrm>
          <a:prstGeom prst="rect">
            <a:avLst/>
          </a:prstGeom>
        </p:spPr>
        <p:txBody>
          <a:bodyPr wrap="square" lIns="0" tIns="0" rIns="0" bIns="0">
            <a:spAutoFit/>
          </a:bodyPr>
          <a:lstStyle>
            <a:lvl1pPr>
              <a:defRPr sz="900" b="0" i="0">
                <a:solidFill>
                  <a:schemeClr val="tx1"/>
                </a:solidFill>
                <a:latin typeface="Calibri"/>
                <a:cs typeface="Calibri"/>
              </a:defRPr>
            </a:lvl1pPr>
          </a:lstStyle>
          <a:p>
            <a:pPr marL="95885">
              <a:lnSpc>
                <a:spcPts val="955"/>
              </a:lnSpc>
            </a:pPr>
            <a:fld id="{81D60167-4931-47E6-BA6A-407CBD079E47}" type="slidenum">
              <a:rPr dirty="0"/>
              <a:t>‹N›</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sldNum="0" hd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diagramLayout" Target="../diagrams/layout1.xml"/><Relationship Id="rId12"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Data" Target="../diagrams/data1.xml"/><Relationship Id="rId11" Type="http://schemas.openxmlformats.org/officeDocument/2006/relationships/image" Target="../media/image5.png"/><Relationship Id="rId5" Type="http://schemas.openxmlformats.org/officeDocument/2006/relationships/image" Target="../media/image4.png"/><Relationship Id="rId10" Type="http://schemas.microsoft.com/office/2007/relationships/diagramDrawing" Target="../diagrams/drawing1.xml"/><Relationship Id="rId4" Type="http://schemas.openxmlformats.org/officeDocument/2006/relationships/image" Target="../media/image3.png"/><Relationship Id="rId9" Type="http://schemas.openxmlformats.org/officeDocument/2006/relationships/diagramColors" Target="../diagrams/colors1.xml"/><Relationship Id="rId1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7.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2.png"/><Relationship Id="rId5" Type="http://schemas.openxmlformats.org/officeDocument/2006/relationships/diagramQuickStyle" Target="../diagrams/quickStyle2.xml"/><Relationship Id="rId10" Type="http://schemas.openxmlformats.org/officeDocument/2006/relationships/image" Target="../media/image11.png"/><Relationship Id="rId4" Type="http://schemas.openxmlformats.org/officeDocument/2006/relationships/diagramLayout" Target="../diagrams/layout2.xml"/><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diagramQuickStyle" Target="../diagrams/quickStyle4.xml"/><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diagramLayout" Target="../diagrams/layout4.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Data" Target="../diagrams/data4.xml"/><Relationship Id="rId5" Type="http://schemas.openxmlformats.org/officeDocument/2006/relationships/diagramQuickStyle" Target="../diagrams/quickStyle3.xml"/><Relationship Id="rId15" Type="http://schemas.microsoft.com/office/2007/relationships/diagramDrawing" Target="../diagrams/drawing4.xml"/><Relationship Id="rId10" Type="http://schemas.openxmlformats.org/officeDocument/2006/relationships/image" Target="../media/image7.svg"/><Relationship Id="rId4" Type="http://schemas.openxmlformats.org/officeDocument/2006/relationships/diagramLayout" Target="../diagrams/layout3.xml"/><Relationship Id="rId9" Type="http://schemas.openxmlformats.org/officeDocument/2006/relationships/image" Target="../media/image6.png"/><Relationship Id="rId14" Type="http://schemas.openxmlformats.org/officeDocument/2006/relationships/diagramColors" Target="../diagrams/colors4.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www.linkedin.com/company/tecno-system" TargetMode="External"/><Relationship Id="rId7" Type="http://schemas.openxmlformats.org/officeDocument/2006/relationships/image" Target="../media/image5.pn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hyperlink" Target="https://twitter.com/TecnoSystemSpA" TargetMode="External"/><Relationship Id="rId5" Type="http://schemas.openxmlformats.org/officeDocument/2006/relationships/hyperlink" Target="https://www.facebook.com/Tecno-System-SpA-235368763161977/" TargetMode="External"/><Relationship Id="rId10" Type="http://schemas.openxmlformats.org/officeDocument/2006/relationships/image" Target="../media/image8.png"/><Relationship Id="rId4" Type="http://schemas.openxmlformats.org/officeDocument/2006/relationships/hyperlink" Target="https://www.youtube.com/user/TecnoSystemSpA" TargetMode="External"/><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8D773C1E-646A-BEDE-A136-D4C2CAF9C5EB}"/>
              </a:ext>
            </a:extLst>
          </p:cNvPr>
          <p:cNvPicPr>
            <a:picLocks noChangeAspect="1"/>
          </p:cNvPicPr>
          <p:nvPr/>
        </p:nvPicPr>
        <p:blipFill>
          <a:blip r:embed="rId2"/>
          <a:stretch>
            <a:fillRect/>
          </a:stretch>
        </p:blipFill>
        <p:spPr>
          <a:xfrm>
            <a:off x="10038036" y="5420020"/>
            <a:ext cx="1143160" cy="1257475"/>
          </a:xfrm>
          <a:prstGeom prst="rect">
            <a:avLst/>
          </a:prstGeom>
        </p:spPr>
      </p:pic>
      <p:pic>
        <p:nvPicPr>
          <p:cNvPr id="12" name="Immagine 11">
            <a:extLst>
              <a:ext uri="{FF2B5EF4-FFF2-40B4-BE49-F238E27FC236}">
                <a16:creationId xmlns:a16="http://schemas.microsoft.com/office/drawing/2014/main" id="{16481097-2EC1-2120-3DB9-F7BAFF4100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550" y="1788151"/>
            <a:ext cx="9743870" cy="4887029"/>
          </a:xfrm>
          <a:prstGeom prst="rect">
            <a:avLst/>
          </a:prstGeom>
        </p:spPr>
      </p:pic>
      <p:pic>
        <p:nvPicPr>
          <p:cNvPr id="25" name="pasted-image.pdf">
            <a:extLst>
              <a:ext uri="{FF2B5EF4-FFF2-40B4-BE49-F238E27FC236}">
                <a16:creationId xmlns:a16="http://schemas.microsoft.com/office/drawing/2014/main" id="{2994DC19-5E5E-EC4C-8311-7EFEA029F0B1}"/>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4572000" y="-4119"/>
            <a:ext cx="7620000" cy="6862119"/>
          </a:xfrm>
          <a:prstGeom prst="rect">
            <a:avLst/>
          </a:prstGeom>
          <a:ln w="12700">
            <a:miter lim="400000"/>
          </a:ln>
        </p:spPr>
      </p:pic>
      <p:sp>
        <p:nvSpPr>
          <p:cNvPr id="26" name="Rettangolo 25">
            <a:extLst>
              <a:ext uri="{FF2B5EF4-FFF2-40B4-BE49-F238E27FC236}">
                <a16:creationId xmlns:a16="http://schemas.microsoft.com/office/drawing/2014/main" id="{A6227BAD-5A3D-4704-AB9E-45EEC4B3340C}"/>
              </a:ext>
            </a:extLst>
          </p:cNvPr>
          <p:cNvSpPr/>
          <p:nvPr/>
        </p:nvSpPr>
        <p:spPr>
          <a:xfrm>
            <a:off x="247202" y="321907"/>
            <a:ext cx="11659876" cy="1213073"/>
          </a:xfrm>
          <a:prstGeom prst="rect">
            <a:avLst/>
          </a:prstGeom>
          <a:gradFill flip="none" rotWithShape="1">
            <a:gsLst>
              <a:gs pos="0">
                <a:srgbClr val="00FF72">
                  <a:alpha val="57000"/>
                </a:srgbClr>
              </a:gs>
              <a:gs pos="90000">
                <a:srgbClr val="357D64"/>
              </a:gs>
              <a:gs pos="47000">
                <a:srgbClr val="40997B">
                  <a:alpha val="88338"/>
                </a:srgbClr>
              </a:gs>
            </a:gsLst>
            <a:path path="circle">
              <a:fillToRect t="100000" r="100000"/>
            </a:path>
            <a:tileRect l="-100000" b="-100000"/>
          </a:gradFill>
          <a:ln>
            <a:noFill/>
          </a:ln>
          <a:effectLst>
            <a:outerShdw blurRad="50800" dist="38100" dir="5400000" algn="t" rotWithShape="0">
              <a:prstClr val="black">
                <a:alpha val="2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gradFill>
                <a:gsLst>
                  <a:gs pos="0">
                    <a:srgbClr val="28594B"/>
                  </a:gs>
                  <a:gs pos="46000">
                    <a:srgbClr val="31805C"/>
                  </a:gs>
                  <a:gs pos="100000">
                    <a:srgbClr val="40997B"/>
                  </a:gs>
                </a:gsLst>
                <a:path path="circle">
                  <a:fillToRect t="100000" r="100000"/>
                </a:path>
              </a:gradFill>
            </a:endParaRPr>
          </a:p>
        </p:txBody>
      </p:sp>
      <p:pic>
        <p:nvPicPr>
          <p:cNvPr id="3" name="Immagine 2">
            <a:extLst>
              <a:ext uri="{FF2B5EF4-FFF2-40B4-BE49-F238E27FC236}">
                <a16:creationId xmlns:a16="http://schemas.microsoft.com/office/drawing/2014/main" id="{F8648029-0522-9C45-BD42-1FD8A1C167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10716038" y="483943"/>
            <a:ext cx="889000" cy="889000"/>
          </a:xfrm>
          <a:prstGeom prst="rect">
            <a:avLst/>
          </a:prstGeom>
          <a:effectLst>
            <a:outerShdw blurRad="50800" dist="38100" dir="2700000" algn="tl" rotWithShape="0">
              <a:prstClr val="black">
                <a:alpha val="40000"/>
              </a:prstClr>
            </a:outerShdw>
          </a:effectLst>
        </p:spPr>
      </p:pic>
      <p:graphicFrame>
        <p:nvGraphicFramePr>
          <p:cNvPr id="10" name="Diagramma 9">
            <a:extLst>
              <a:ext uri="{FF2B5EF4-FFF2-40B4-BE49-F238E27FC236}">
                <a16:creationId xmlns:a16="http://schemas.microsoft.com/office/drawing/2014/main" id="{22C395ED-0673-E143-B5AF-85786D01B357}"/>
              </a:ext>
            </a:extLst>
          </p:cNvPr>
          <p:cNvGraphicFramePr/>
          <p:nvPr/>
        </p:nvGraphicFramePr>
        <p:xfrm>
          <a:off x="5657318" y="686839"/>
          <a:ext cx="8104727" cy="59380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9" name="CasellaDiTesto 18">
            <a:extLst>
              <a:ext uri="{FF2B5EF4-FFF2-40B4-BE49-F238E27FC236}">
                <a16:creationId xmlns:a16="http://schemas.microsoft.com/office/drawing/2014/main" id="{859E44F8-D152-4E48-A911-3D22F8C7A611}"/>
              </a:ext>
            </a:extLst>
          </p:cNvPr>
          <p:cNvSpPr txBox="1"/>
          <p:nvPr/>
        </p:nvSpPr>
        <p:spPr>
          <a:xfrm>
            <a:off x="9631727" y="3354503"/>
            <a:ext cx="2168621" cy="1754326"/>
          </a:xfrm>
          <a:prstGeom prst="rect">
            <a:avLst/>
          </a:prstGeom>
          <a:noFill/>
        </p:spPr>
        <p:txBody>
          <a:bodyPr wrap="square">
            <a:spAutoFit/>
          </a:bodyPr>
          <a:lstStyle/>
          <a:p>
            <a:pPr algn="ctr">
              <a:buClr>
                <a:srgbClr val="00B050"/>
              </a:buClr>
            </a:pPr>
            <a:r>
              <a:rPr lang="it-IT" b="1" dirty="0">
                <a:solidFill>
                  <a:schemeClr val="bg1"/>
                </a:solidFill>
                <a:effectLst>
                  <a:outerShdw blurRad="50800" dist="38100" dir="2700000" algn="tl" rotWithShape="0">
                    <a:prstClr val="black">
                      <a:alpha val="40000"/>
                    </a:prstClr>
                  </a:outerShdw>
                </a:effectLst>
                <a:latin typeface="-OC Pájaro Black" pitchFamily="2" charset="77"/>
                <a:ea typeface="-OC Pájaro Black" pitchFamily="2" charset="77"/>
              </a:rPr>
              <a:t>ASSEMBLAGGIO ELETTRONICO DI SCHEDE E PRODOTTI  R&amp;D, COLLAUDO E SERVIZI POST-VENDITA</a:t>
            </a:r>
          </a:p>
        </p:txBody>
      </p:sp>
      <p:sp>
        <p:nvSpPr>
          <p:cNvPr id="21" name="CasellaDiTesto 20">
            <a:extLst>
              <a:ext uri="{FF2B5EF4-FFF2-40B4-BE49-F238E27FC236}">
                <a16:creationId xmlns:a16="http://schemas.microsoft.com/office/drawing/2014/main" id="{743AD6A9-A5FD-7F42-AD59-BD815F352504}"/>
              </a:ext>
            </a:extLst>
          </p:cNvPr>
          <p:cNvSpPr txBox="1"/>
          <p:nvPr/>
        </p:nvSpPr>
        <p:spPr>
          <a:xfrm>
            <a:off x="7877643" y="4805559"/>
            <a:ext cx="2113777" cy="861774"/>
          </a:xfrm>
          <a:prstGeom prst="rect">
            <a:avLst/>
          </a:prstGeom>
          <a:noFill/>
        </p:spPr>
        <p:txBody>
          <a:bodyPr wrap="square">
            <a:spAutoFit/>
          </a:bodyPr>
          <a:lstStyle/>
          <a:p>
            <a:r>
              <a:rPr lang="it-IT" b="1" dirty="0">
                <a:solidFill>
                  <a:schemeClr val="bg1"/>
                </a:solidFill>
                <a:effectLst>
                  <a:outerShdw blurRad="50800" dist="38100" dir="2700000" algn="tl" rotWithShape="0">
                    <a:prstClr val="black">
                      <a:alpha val="40000"/>
                    </a:prstClr>
                  </a:outerShdw>
                </a:effectLst>
                <a:latin typeface="-OC Pájaro Black" pitchFamily="2" charset="77"/>
                <a:ea typeface="-OC Pájaro Black" pitchFamily="2" charset="77"/>
              </a:rPr>
              <a:t>IATF 16949:2016</a:t>
            </a:r>
          </a:p>
          <a:p>
            <a:r>
              <a:rPr lang="it-IT" b="1" dirty="0">
                <a:solidFill>
                  <a:schemeClr val="bg1"/>
                </a:solidFill>
                <a:effectLst>
                  <a:outerShdw blurRad="50800" dist="38100" dir="2700000" algn="tl" rotWithShape="0">
                    <a:prstClr val="black">
                      <a:alpha val="40000"/>
                    </a:prstClr>
                  </a:outerShdw>
                </a:effectLst>
                <a:latin typeface="-OC Pájaro Black" pitchFamily="2" charset="77"/>
                <a:ea typeface="-OC Pájaro Black" pitchFamily="2" charset="77"/>
              </a:rPr>
              <a:t>ISO 14001:2015</a:t>
            </a:r>
          </a:p>
          <a:p>
            <a:endParaRPr lang="it-IT" sz="1400" b="1" dirty="0">
              <a:solidFill>
                <a:schemeClr val="bg1"/>
              </a:solidFill>
              <a:effectLst>
                <a:outerShdw blurRad="50800" dist="38100" dir="2700000" algn="tl" rotWithShape="0">
                  <a:prstClr val="black">
                    <a:alpha val="40000"/>
                  </a:prstClr>
                </a:outerShdw>
              </a:effectLst>
              <a:latin typeface="-OC Pájaro Black" pitchFamily="2" charset="77"/>
              <a:ea typeface="-OC Pájaro Black" pitchFamily="2" charset="77"/>
            </a:endParaRPr>
          </a:p>
        </p:txBody>
      </p:sp>
      <p:pic>
        <p:nvPicPr>
          <p:cNvPr id="2" name="Immagine 1">
            <a:extLst>
              <a:ext uri="{FF2B5EF4-FFF2-40B4-BE49-F238E27FC236}">
                <a16:creationId xmlns:a16="http://schemas.microsoft.com/office/drawing/2014/main" id="{C2E3A000-A09C-54BF-A278-864542DC0B9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315310"/>
            <a:ext cx="10896597" cy="2487506"/>
          </a:xfrm>
          <a:prstGeom prst="rect">
            <a:avLst/>
          </a:prstGeom>
          <a:ln>
            <a:noFill/>
          </a:ln>
          <a:effectLst>
            <a:outerShdw blurRad="292100" dist="139700" dir="2700000" algn="tl" rotWithShape="0">
              <a:srgbClr val="333333">
                <a:alpha val="65000"/>
              </a:srgbClr>
            </a:outerShdw>
          </a:effectLst>
        </p:spPr>
      </p:pic>
      <p:sp>
        <p:nvSpPr>
          <p:cNvPr id="4" name="Segnaposto piè di pagina 3">
            <a:extLst>
              <a:ext uri="{FF2B5EF4-FFF2-40B4-BE49-F238E27FC236}">
                <a16:creationId xmlns:a16="http://schemas.microsoft.com/office/drawing/2014/main" id="{B075DBE4-AF4F-2A70-C28E-B8EB3608D3BF}"/>
              </a:ext>
            </a:extLst>
          </p:cNvPr>
          <p:cNvSpPr>
            <a:spLocks noGrp="1"/>
          </p:cNvSpPr>
          <p:nvPr>
            <p:ph type="ftr" sz="quarter" idx="5"/>
          </p:nvPr>
        </p:nvSpPr>
        <p:spPr>
          <a:xfrm>
            <a:off x="670560" y="6249882"/>
            <a:ext cx="3901440" cy="369332"/>
          </a:xfrm>
        </p:spPr>
        <p:txBody>
          <a:bodyPr/>
          <a:lstStyle/>
          <a:p>
            <a:pPr algn="l"/>
            <a:r>
              <a:rPr lang="it-IT" sz="2400" dirty="0">
                <a:solidFill>
                  <a:srgbClr val="118E71"/>
                </a:solidFill>
              </a:rPr>
              <a:t>Politica ambientale</a:t>
            </a:r>
          </a:p>
        </p:txBody>
      </p:sp>
      <p:pic>
        <p:nvPicPr>
          <p:cNvPr id="8" name="Elemento grafico 7" descr="Foglia">
            <a:extLst>
              <a:ext uri="{FF2B5EF4-FFF2-40B4-BE49-F238E27FC236}">
                <a16:creationId xmlns:a16="http://schemas.microsoft.com/office/drawing/2014/main" id="{E8867F99-4152-B750-A4AC-E0E7619FE1B9}"/>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048000" y="6298657"/>
            <a:ext cx="274645" cy="274645"/>
          </a:xfrm>
          <a:prstGeom prst="rect">
            <a:avLst/>
          </a:prstGeom>
        </p:spPr>
      </p:pic>
      <p:sp>
        <p:nvSpPr>
          <p:cNvPr id="5" name="CasellaDiTesto 4">
            <a:extLst>
              <a:ext uri="{FF2B5EF4-FFF2-40B4-BE49-F238E27FC236}">
                <a16:creationId xmlns:a16="http://schemas.microsoft.com/office/drawing/2014/main" id="{F2B6C33E-B10F-B549-7A71-8A693B82ABA2}"/>
              </a:ext>
            </a:extLst>
          </p:cNvPr>
          <p:cNvSpPr txBox="1"/>
          <p:nvPr/>
        </p:nvSpPr>
        <p:spPr>
          <a:xfrm>
            <a:off x="7709766" y="2791390"/>
            <a:ext cx="2168621" cy="923330"/>
          </a:xfrm>
          <a:prstGeom prst="rect">
            <a:avLst/>
          </a:prstGeom>
          <a:noFill/>
        </p:spPr>
        <p:txBody>
          <a:bodyPr wrap="square">
            <a:spAutoFit/>
          </a:bodyPr>
          <a:lstStyle/>
          <a:p>
            <a:pPr lvl="0" algn="ctr"/>
            <a:r>
              <a:rPr lang="it-IT" b="1" dirty="0">
                <a:solidFill>
                  <a:schemeClr val="bg1"/>
                </a:solidFill>
                <a:effectLst>
                  <a:outerShdw blurRad="50800" dist="38100" dir="2700000" algn="tl" rotWithShape="0">
                    <a:prstClr val="black">
                      <a:alpha val="40000"/>
                    </a:prstClr>
                  </a:outerShdw>
                </a:effectLst>
                <a:latin typeface="-OC Pájaro Black" pitchFamily="2" charset="77"/>
              </a:rPr>
              <a:t>MERCENASCO TORINO - ITALIA</a:t>
            </a:r>
          </a:p>
          <a:p>
            <a:pPr lvl="0" algn="ctr"/>
            <a:endParaRPr lang="it-IT" sz="1800" b="0" dirty="0">
              <a:solidFill>
                <a:schemeClr val="bg1"/>
              </a:solidFill>
              <a:effectLst>
                <a:outerShdw blurRad="38100" dist="38100" dir="2700000" algn="tl">
                  <a:srgbClr val="000000">
                    <a:alpha val="43137"/>
                  </a:srgbClr>
                </a:outerShdw>
              </a:effectLst>
              <a:latin typeface="Andis" panose="00000500000000000000" pitchFamily="50" charset="0"/>
              <a:cs typeface="Helvetica" panose="020B0604020202020204" pitchFamily="34" charset="0"/>
            </a:endParaRPr>
          </a:p>
        </p:txBody>
      </p:sp>
      <p:pic>
        <p:nvPicPr>
          <p:cNvPr id="11" name="Immagine 10">
            <a:extLst>
              <a:ext uri="{FF2B5EF4-FFF2-40B4-BE49-F238E27FC236}">
                <a16:creationId xmlns:a16="http://schemas.microsoft.com/office/drawing/2014/main" id="{B885A63B-3691-0096-2B32-8496E5A41E86}"/>
              </a:ext>
            </a:extLst>
          </p:cNvPr>
          <p:cNvPicPr>
            <a:picLocks noChangeAspect="1"/>
          </p:cNvPicPr>
          <p:nvPr/>
        </p:nvPicPr>
        <p:blipFill>
          <a:blip r:embed="rId14"/>
          <a:stretch>
            <a:fillRect/>
          </a:stretch>
        </p:blipFill>
        <p:spPr>
          <a:xfrm>
            <a:off x="10508008" y="1548963"/>
            <a:ext cx="1409897" cy="676369"/>
          </a:xfrm>
          <a:prstGeom prst="rect">
            <a:avLst/>
          </a:prstGeom>
        </p:spPr>
      </p:pic>
    </p:spTree>
    <p:extLst>
      <p:ext uri="{BB962C8B-B14F-4D97-AF65-F5344CB8AC3E}">
        <p14:creationId xmlns:p14="http://schemas.microsoft.com/office/powerpoint/2010/main" val="11210259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asted-image.pdf">
            <a:extLst>
              <a:ext uri="{FF2B5EF4-FFF2-40B4-BE49-F238E27FC236}">
                <a16:creationId xmlns:a16="http://schemas.microsoft.com/office/drawing/2014/main" id="{C6D49171-2F1A-D64F-B7E5-98A6E78A2078}"/>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4572000" y="-4119"/>
            <a:ext cx="7620000" cy="6862119"/>
          </a:xfrm>
          <a:prstGeom prst="rect">
            <a:avLst/>
          </a:prstGeom>
          <a:ln w="12700">
            <a:miter lim="400000"/>
          </a:ln>
        </p:spPr>
      </p:pic>
      <p:graphicFrame>
        <p:nvGraphicFramePr>
          <p:cNvPr id="2" name="Diagramma 1">
            <a:extLst>
              <a:ext uri="{FF2B5EF4-FFF2-40B4-BE49-F238E27FC236}">
                <a16:creationId xmlns:a16="http://schemas.microsoft.com/office/drawing/2014/main" id="{6BA80DA6-F030-43B6-A40C-F03C2775EE6B}"/>
              </a:ext>
            </a:extLst>
          </p:cNvPr>
          <p:cNvGraphicFramePr/>
          <p:nvPr>
            <p:extLst>
              <p:ext uri="{D42A27DB-BD31-4B8C-83A1-F6EECF244321}">
                <p14:modId xmlns:p14="http://schemas.microsoft.com/office/powerpoint/2010/main" val="411612195"/>
              </p:ext>
            </p:extLst>
          </p:nvPr>
        </p:nvGraphicFramePr>
        <p:xfrm>
          <a:off x="923062" y="1074208"/>
          <a:ext cx="10345875" cy="53353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Titolo 1">
            <a:extLst>
              <a:ext uri="{FF2B5EF4-FFF2-40B4-BE49-F238E27FC236}">
                <a16:creationId xmlns:a16="http://schemas.microsoft.com/office/drawing/2014/main" id="{C9F874D9-EBBA-40C5-8452-5E608C537D5E}"/>
              </a:ext>
            </a:extLst>
          </p:cNvPr>
          <p:cNvSpPr>
            <a:spLocks noGrp="1"/>
          </p:cNvSpPr>
          <p:nvPr>
            <p:ph type="title"/>
          </p:nvPr>
        </p:nvSpPr>
        <p:spPr>
          <a:xfrm>
            <a:off x="838200" y="365125"/>
            <a:ext cx="10515600" cy="1325563"/>
          </a:xfrm>
          <a:effectLst>
            <a:outerShdw blurRad="50800" dist="50800" dir="5400000" sx="1000" sy="1000" algn="ctr" rotWithShape="0">
              <a:schemeClr val="bg2">
                <a:lumMod val="90000"/>
              </a:schemeClr>
            </a:outerShdw>
          </a:effectLst>
        </p:spPr>
        <p:txBody>
          <a:bodyPr>
            <a:normAutofit fontScale="90000"/>
          </a:bodyPr>
          <a:lstStyle/>
          <a:p>
            <a:r>
              <a:rPr lang="it-IT" sz="8800" dirty="0">
                <a:gradFill>
                  <a:gsLst>
                    <a:gs pos="0">
                      <a:srgbClr val="00FF72">
                        <a:alpha val="57000"/>
                      </a:srgbClr>
                    </a:gs>
                    <a:gs pos="90000">
                      <a:srgbClr val="357D64"/>
                    </a:gs>
                    <a:gs pos="26000">
                      <a:srgbClr val="40997B">
                        <a:alpha val="88338"/>
                      </a:srgbClr>
                    </a:gs>
                  </a:gsLst>
                  <a:path path="circle">
                    <a:fillToRect t="100000" r="100000"/>
                  </a:path>
                </a:gradFill>
                <a:latin typeface="-OC Pájaro Black" panose="00000A00000000000000" pitchFamily="2" charset="0"/>
                <a:ea typeface="-OC Pájaro Black" panose="00000A00000000000000" pitchFamily="2" charset="0"/>
              </a:rPr>
              <a:t>SERVIZI</a:t>
            </a:r>
          </a:p>
        </p:txBody>
      </p:sp>
      <p:sp>
        <p:nvSpPr>
          <p:cNvPr id="21" name="Rettangolo 20">
            <a:extLst>
              <a:ext uri="{FF2B5EF4-FFF2-40B4-BE49-F238E27FC236}">
                <a16:creationId xmlns:a16="http://schemas.microsoft.com/office/drawing/2014/main" id="{0011AA70-CB90-4D71-9F10-DF43B6225B19}"/>
              </a:ext>
            </a:extLst>
          </p:cNvPr>
          <p:cNvSpPr/>
          <p:nvPr/>
        </p:nvSpPr>
        <p:spPr>
          <a:xfrm>
            <a:off x="923062" y="1526593"/>
            <a:ext cx="10345875" cy="106452"/>
          </a:xfrm>
          <a:prstGeom prst="rect">
            <a:avLst/>
          </a:prstGeom>
          <a:gradFill flip="none" rotWithShape="1">
            <a:gsLst>
              <a:gs pos="0">
                <a:srgbClr val="00FF72">
                  <a:alpha val="57000"/>
                </a:srgbClr>
              </a:gs>
              <a:gs pos="90000">
                <a:srgbClr val="357D64"/>
              </a:gs>
              <a:gs pos="47000">
                <a:srgbClr val="40997B">
                  <a:alpha val="88338"/>
                </a:srgbClr>
              </a:gs>
            </a:gsLst>
            <a:path path="circle">
              <a:fillToRect t="100000" r="100000"/>
            </a:path>
            <a:tileRect l="-100000" b="-100000"/>
          </a:gradFill>
          <a:ln>
            <a:noFill/>
          </a:ln>
          <a:effectLst>
            <a:outerShdw blurRad="50800" dist="38100" dir="5400000" algn="t" rotWithShape="0">
              <a:prstClr val="black">
                <a:alpha val="2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gradFill>
                <a:gsLst>
                  <a:gs pos="0">
                    <a:srgbClr val="28594B"/>
                  </a:gs>
                  <a:gs pos="46000">
                    <a:srgbClr val="31805C"/>
                  </a:gs>
                  <a:gs pos="100000">
                    <a:srgbClr val="40997B"/>
                  </a:gs>
                </a:gsLst>
                <a:path path="circle">
                  <a:fillToRect t="100000" r="100000"/>
                </a:path>
              </a:gradFill>
            </a:endParaRPr>
          </a:p>
        </p:txBody>
      </p:sp>
      <p:sp>
        <p:nvSpPr>
          <p:cNvPr id="8" name="Ovale 7">
            <a:extLst>
              <a:ext uri="{FF2B5EF4-FFF2-40B4-BE49-F238E27FC236}">
                <a16:creationId xmlns:a16="http://schemas.microsoft.com/office/drawing/2014/main" id="{0BEC9974-BC85-4886-8342-EE829C0E8DFD}"/>
              </a:ext>
            </a:extLst>
          </p:cNvPr>
          <p:cNvSpPr/>
          <p:nvPr/>
        </p:nvSpPr>
        <p:spPr>
          <a:xfrm>
            <a:off x="268517" y="4702516"/>
            <a:ext cx="776879" cy="776879"/>
          </a:xfrm>
          <a:prstGeom prst="ellipse">
            <a:avLst/>
          </a:prstGeom>
          <a:ln w="38100">
            <a:solidFill>
              <a:srgbClr val="357D64"/>
            </a:solidFill>
          </a:ln>
        </p:spPr>
        <p:style>
          <a:lnRef idx="1">
            <a:scrgbClr r="0" g="0" b="0"/>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9" name="Ovale 8">
            <a:extLst>
              <a:ext uri="{FF2B5EF4-FFF2-40B4-BE49-F238E27FC236}">
                <a16:creationId xmlns:a16="http://schemas.microsoft.com/office/drawing/2014/main" id="{2D6A89E3-0B9C-4035-9605-EE2731CD1602}"/>
              </a:ext>
            </a:extLst>
          </p:cNvPr>
          <p:cNvSpPr/>
          <p:nvPr/>
        </p:nvSpPr>
        <p:spPr>
          <a:xfrm>
            <a:off x="2617278" y="2034064"/>
            <a:ext cx="776879" cy="776879"/>
          </a:xfrm>
          <a:prstGeom prst="ellipse">
            <a:avLst/>
          </a:prstGeom>
          <a:ln w="38100">
            <a:solidFill>
              <a:srgbClr val="357D64"/>
            </a:solidFill>
          </a:ln>
        </p:spPr>
        <p:style>
          <a:lnRef idx="1">
            <a:scrgbClr r="0" g="0" b="0"/>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0" name="Ovale 9">
            <a:extLst>
              <a:ext uri="{FF2B5EF4-FFF2-40B4-BE49-F238E27FC236}">
                <a16:creationId xmlns:a16="http://schemas.microsoft.com/office/drawing/2014/main" id="{8D155028-3D68-4A71-B7B7-3D6DF134C482}"/>
              </a:ext>
            </a:extLst>
          </p:cNvPr>
          <p:cNvSpPr/>
          <p:nvPr/>
        </p:nvSpPr>
        <p:spPr>
          <a:xfrm>
            <a:off x="4630273" y="4702516"/>
            <a:ext cx="776879" cy="776879"/>
          </a:xfrm>
          <a:prstGeom prst="ellipse">
            <a:avLst/>
          </a:prstGeom>
          <a:ln w="38100">
            <a:solidFill>
              <a:srgbClr val="357D64"/>
            </a:solidFill>
          </a:ln>
        </p:spPr>
        <p:style>
          <a:lnRef idx="1">
            <a:scrgbClr r="0" g="0" b="0"/>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1" name="Ovale 10">
            <a:extLst>
              <a:ext uri="{FF2B5EF4-FFF2-40B4-BE49-F238E27FC236}">
                <a16:creationId xmlns:a16="http://schemas.microsoft.com/office/drawing/2014/main" id="{ECE91243-BA60-4CF7-B6DB-EB96021FFEB9}"/>
              </a:ext>
            </a:extLst>
          </p:cNvPr>
          <p:cNvSpPr/>
          <p:nvPr/>
        </p:nvSpPr>
        <p:spPr>
          <a:xfrm>
            <a:off x="8422470" y="2036654"/>
            <a:ext cx="776879" cy="776879"/>
          </a:xfrm>
          <a:prstGeom prst="ellipse">
            <a:avLst/>
          </a:prstGeom>
          <a:ln w="38100">
            <a:solidFill>
              <a:srgbClr val="357D64"/>
            </a:solidFill>
          </a:ln>
        </p:spPr>
        <p:style>
          <a:lnRef idx="1">
            <a:scrgbClr r="0" g="0" b="0"/>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pic>
        <p:nvPicPr>
          <p:cNvPr id="4" name="Immagine 3">
            <a:extLst>
              <a:ext uri="{FF2B5EF4-FFF2-40B4-BE49-F238E27FC236}">
                <a16:creationId xmlns:a16="http://schemas.microsoft.com/office/drawing/2014/main" id="{35A8072F-A4AD-4CFF-975D-84FCEBE719DB}"/>
              </a:ext>
            </a:extLst>
          </p:cNvPr>
          <p:cNvPicPr>
            <a:picLocks noChangeAspect="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67228" y="4804029"/>
            <a:ext cx="563258" cy="563258"/>
          </a:xfrm>
          <a:prstGeom prst="rect">
            <a:avLst/>
          </a:prstGeom>
        </p:spPr>
      </p:pic>
      <p:pic>
        <p:nvPicPr>
          <p:cNvPr id="15" name="Immagine 14">
            <a:extLst>
              <a:ext uri="{FF2B5EF4-FFF2-40B4-BE49-F238E27FC236}">
                <a16:creationId xmlns:a16="http://schemas.microsoft.com/office/drawing/2014/main" id="{73393371-DFB2-437E-8404-590CB3424E89}"/>
              </a:ext>
            </a:extLst>
          </p:cNvPr>
          <p:cNvPicPr>
            <a:picLocks noChangeAspect="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p:blipFill>
        <p:spPr>
          <a:xfrm>
            <a:off x="2730306" y="2143073"/>
            <a:ext cx="563258" cy="563258"/>
          </a:xfrm>
          <a:prstGeom prst="rect">
            <a:avLst/>
          </a:prstGeom>
        </p:spPr>
      </p:pic>
      <p:pic>
        <p:nvPicPr>
          <p:cNvPr id="16" name="Immagine 15">
            <a:extLst>
              <a:ext uri="{FF2B5EF4-FFF2-40B4-BE49-F238E27FC236}">
                <a16:creationId xmlns:a16="http://schemas.microsoft.com/office/drawing/2014/main" id="{5F819D3F-3A7C-4AE1-BD56-B88F4CCD8C8E}"/>
              </a:ext>
            </a:extLst>
          </p:cNvPr>
          <p:cNvPicPr>
            <a:picLocks noChangeAspect="1"/>
          </p:cNvPicPr>
          <p:nvPr/>
        </p:nvPicPr>
        <p:blipFill>
          <a:blip r:embed="rId10" cstate="print">
            <a:duotone>
              <a:schemeClr val="bg2">
                <a:shade val="45000"/>
                <a:satMod val="135000"/>
              </a:schemeClr>
              <a:prstClr val="white"/>
            </a:duotone>
            <a:extLst>
              <a:ext uri="{28A0092B-C50C-407E-A947-70E740481C1C}">
                <a14:useLocalDpi xmlns:a14="http://schemas.microsoft.com/office/drawing/2010/main" val="0"/>
              </a:ext>
            </a:extLst>
          </a:blip>
          <a:srcRect/>
          <a:stretch/>
        </p:blipFill>
        <p:spPr>
          <a:xfrm>
            <a:off x="4737083" y="4809325"/>
            <a:ext cx="563258" cy="563258"/>
          </a:xfrm>
          <a:prstGeom prst="rect">
            <a:avLst/>
          </a:prstGeom>
        </p:spPr>
      </p:pic>
      <p:pic>
        <p:nvPicPr>
          <p:cNvPr id="17" name="Immagine 16">
            <a:extLst>
              <a:ext uri="{FF2B5EF4-FFF2-40B4-BE49-F238E27FC236}">
                <a16:creationId xmlns:a16="http://schemas.microsoft.com/office/drawing/2014/main" id="{6E9CEC11-55D5-434F-AC2D-CC2FEC01291F}"/>
              </a:ext>
            </a:extLst>
          </p:cNvPr>
          <p:cNvPicPr>
            <a:picLocks noChangeAspect="1"/>
          </p:cNvPicPr>
          <p:nvPr/>
        </p:nvPicPr>
        <p:blipFill>
          <a:blip r:embed="rId11" cstate="print">
            <a:duotone>
              <a:schemeClr val="bg2">
                <a:shade val="45000"/>
                <a:satMod val="135000"/>
              </a:schemeClr>
              <a:prstClr val="white"/>
            </a:duotone>
            <a:extLst>
              <a:ext uri="{28A0092B-C50C-407E-A947-70E740481C1C}">
                <a14:useLocalDpi xmlns:a14="http://schemas.microsoft.com/office/drawing/2010/main" val="0"/>
              </a:ext>
            </a:extLst>
          </a:blip>
          <a:srcRect/>
          <a:stretch/>
        </p:blipFill>
        <p:spPr>
          <a:xfrm>
            <a:off x="8529280" y="2143464"/>
            <a:ext cx="563258" cy="563258"/>
          </a:xfrm>
          <a:prstGeom prst="rect">
            <a:avLst/>
          </a:prstGeom>
        </p:spPr>
      </p:pic>
      <p:sp>
        <p:nvSpPr>
          <p:cNvPr id="5" name="CasellaDiTesto 4">
            <a:extLst>
              <a:ext uri="{FF2B5EF4-FFF2-40B4-BE49-F238E27FC236}">
                <a16:creationId xmlns:a16="http://schemas.microsoft.com/office/drawing/2014/main" id="{09CDFE06-AC66-44C6-A3F8-ED1B1465D1B0}"/>
              </a:ext>
            </a:extLst>
          </p:cNvPr>
          <p:cNvSpPr txBox="1"/>
          <p:nvPr/>
        </p:nvSpPr>
        <p:spPr>
          <a:xfrm>
            <a:off x="1130258" y="4378918"/>
            <a:ext cx="2826001" cy="1754326"/>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PROGETTAZIONE HW &amp; SW</a:t>
            </a:r>
          </a:p>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PROTOTIPAZIONE</a:t>
            </a:r>
          </a:p>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VALIDAZIONE&amp;CERTIFICAZIONE</a:t>
            </a:r>
          </a:p>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INDUSTRIALIZZAZIONE</a:t>
            </a:r>
          </a:p>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PROGETTAZIONE COLLAUDI</a:t>
            </a:r>
          </a:p>
          <a:p>
            <a:endParaRPr lang="it-IT" dirty="0">
              <a:solidFill>
                <a:schemeClr val="bg2">
                  <a:lumMod val="50000"/>
                </a:schemeClr>
              </a:solidFill>
            </a:endParaRPr>
          </a:p>
        </p:txBody>
      </p:sp>
      <p:sp>
        <p:nvSpPr>
          <p:cNvPr id="25" name="CasellaDiTesto 24">
            <a:extLst>
              <a:ext uri="{FF2B5EF4-FFF2-40B4-BE49-F238E27FC236}">
                <a16:creationId xmlns:a16="http://schemas.microsoft.com/office/drawing/2014/main" id="{D7246783-E75A-48AB-A0EE-059C98FA703A}"/>
              </a:ext>
            </a:extLst>
          </p:cNvPr>
          <p:cNvSpPr txBox="1"/>
          <p:nvPr/>
        </p:nvSpPr>
        <p:spPr>
          <a:xfrm>
            <a:off x="3525915" y="1739226"/>
            <a:ext cx="4115732" cy="1477328"/>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ACQUISTI DI COMPONENTISTICA</a:t>
            </a:r>
          </a:p>
          <a:p>
            <a:pPr marL="285750" indent="-285750">
              <a:spcBef>
                <a:spcPts val="600"/>
              </a:spcBef>
              <a:buFont typeface="Arial" panose="020B0604020202020204" pitchFamily="34" charset="0"/>
              <a:buChar char="•"/>
            </a:pPr>
            <a:r>
              <a:rPr lang="en-US"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GESTIONE DELLA CATENA DI FORNITURA</a:t>
            </a:r>
          </a:p>
          <a:p>
            <a:pPr marL="285750" indent="-285750">
              <a:spcBef>
                <a:spcPts val="600"/>
              </a:spcBef>
              <a:buFont typeface="Arial" panose="020B0604020202020204" pitchFamily="34" charset="0"/>
              <a:buChar char="•"/>
            </a:pPr>
            <a:r>
              <a:rPr lang="en-US"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MAGAZZINO FLESSIBILE</a:t>
            </a:r>
          </a:p>
          <a:p>
            <a:pPr marL="285750" indent="-285750">
              <a:spcBef>
                <a:spcPts val="600"/>
              </a:spcBef>
              <a:buFont typeface="Arial" panose="020B0604020202020204" pitchFamily="34" charset="0"/>
              <a:buChar char="•"/>
            </a:pPr>
            <a:r>
              <a:rPr lang="en-US"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GESTIONE DELLE MATERIE PRIME</a:t>
            </a:r>
          </a:p>
          <a:p>
            <a:pPr marL="285750" indent="-285750">
              <a:spcBef>
                <a:spcPts val="600"/>
              </a:spcBef>
              <a:buFont typeface="Arial" panose="020B0604020202020204" pitchFamily="34" charset="0"/>
              <a:buChar char="•"/>
            </a:pPr>
            <a:r>
              <a:rPr lang="en-US"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TRACCIABILITA’ DEI PORDOTTI</a:t>
            </a:r>
            <a:endParaRPr lang="it-IT" sz="1600" dirty="0">
              <a:solidFill>
                <a:srgbClr val="118E71"/>
              </a:solidFill>
            </a:endParaRPr>
          </a:p>
        </p:txBody>
      </p:sp>
      <p:sp>
        <p:nvSpPr>
          <p:cNvPr id="26" name="CasellaDiTesto 25">
            <a:extLst>
              <a:ext uri="{FF2B5EF4-FFF2-40B4-BE49-F238E27FC236}">
                <a16:creationId xmlns:a16="http://schemas.microsoft.com/office/drawing/2014/main" id="{18A3D50B-175F-4636-B43B-3D6FF16B749B}"/>
              </a:ext>
            </a:extLst>
          </p:cNvPr>
          <p:cNvSpPr txBox="1"/>
          <p:nvPr/>
        </p:nvSpPr>
        <p:spPr>
          <a:xfrm>
            <a:off x="5525045" y="4495360"/>
            <a:ext cx="3509096" cy="2123658"/>
          </a:xfrm>
          <a:prstGeom prst="rect">
            <a:avLst/>
          </a:prstGeom>
          <a:noFill/>
        </p:spPr>
        <p:txBody>
          <a:bodyPr wrap="square" numCol="2" rtlCol="0">
            <a:spAutoFit/>
          </a:bodyPr>
          <a:lstStyle/>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GESTIONE MATERIALI IN INGRESSO</a:t>
            </a:r>
          </a:p>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 SMT + SPI </a:t>
            </a:r>
          </a:p>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AOI + X-RAY</a:t>
            </a:r>
          </a:p>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THT + SALDATURA SELETTIVA</a:t>
            </a:r>
          </a:p>
          <a:p>
            <a:pPr>
              <a:spcBef>
                <a:spcPts val="600"/>
              </a:spcBef>
            </a:pPr>
            <a:endPar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endParaRPr>
          </a:p>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ICT + TEST FUNZIONALI</a:t>
            </a:r>
          </a:p>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VERNICIATURA</a:t>
            </a:r>
          </a:p>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ASSEMBLAGGIO MECCANICO</a:t>
            </a:r>
          </a:p>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IMBALLO &amp; SPEDIZIONE</a:t>
            </a:r>
            <a:endParaRPr lang="it-IT" sz="1600" dirty="0">
              <a:solidFill>
                <a:srgbClr val="118E71"/>
              </a:solidFill>
            </a:endParaRPr>
          </a:p>
        </p:txBody>
      </p:sp>
      <p:sp>
        <p:nvSpPr>
          <p:cNvPr id="27" name="CasellaDiTesto 26">
            <a:extLst>
              <a:ext uri="{FF2B5EF4-FFF2-40B4-BE49-F238E27FC236}">
                <a16:creationId xmlns:a16="http://schemas.microsoft.com/office/drawing/2014/main" id="{5C5D1158-4972-467A-9CC7-9740163D3D97}"/>
              </a:ext>
            </a:extLst>
          </p:cNvPr>
          <p:cNvSpPr txBox="1"/>
          <p:nvPr/>
        </p:nvSpPr>
        <p:spPr>
          <a:xfrm>
            <a:off x="9337304" y="2143464"/>
            <a:ext cx="2712456" cy="600164"/>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RILAVORAZIONE</a:t>
            </a:r>
          </a:p>
          <a:p>
            <a:pPr marL="285750" indent="-285750">
              <a:spcBef>
                <a:spcPts val="600"/>
              </a:spcBef>
              <a:buFont typeface="Arial" panose="020B0604020202020204" pitchFamily="34" charset="0"/>
              <a:buChar char="•"/>
            </a:pPr>
            <a:r>
              <a:rPr lang="it-IT" sz="1400" b="1" dirty="0">
                <a:solidFill>
                  <a:srgbClr val="118E71"/>
                </a:solidFill>
                <a:latin typeface="-OC Pájaro Black" panose="00000A00000000000000" pitchFamily="2" charset="0"/>
                <a:ea typeface="-OC Pájaro Black" panose="00000A00000000000000" pitchFamily="2" charset="0"/>
                <a:cs typeface="Helvetica" panose="020B0604020202020204" pitchFamily="34" charset="0"/>
              </a:rPr>
              <a:t>RE-INGEGNERIZZAZIONE</a:t>
            </a:r>
            <a:endParaRPr lang="it-IT" sz="1600" dirty="0">
              <a:solidFill>
                <a:srgbClr val="118E71"/>
              </a:solidFill>
            </a:endParaRPr>
          </a:p>
        </p:txBody>
      </p:sp>
      <p:sp>
        <p:nvSpPr>
          <p:cNvPr id="6" name="Segnaposto piè di pagina 3">
            <a:extLst>
              <a:ext uri="{FF2B5EF4-FFF2-40B4-BE49-F238E27FC236}">
                <a16:creationId xmlns:a16="http://schemas.microsoft.com/office/drawing/2014/main" id="{235946EA-BDEF-D7E3-762C-C2063404B733}"/>
              </a:ext>
            </a:extLst>
          </p:cNvPr>
          <p:cNvSpPr txBox="1">
            <a:spLocks/>
          </p:cNvSpPr>
          <p:nvPr/>
        </p:nvSpPr>
        <p:spPr>
          <a:xfrm>
            <a:off x="278576" y="6223313"/>
            <a:ext cx="3901440" cy="369332"/>
          </a:xfrm>
          <a:prstGeom prst="rect">
            <a:avLst/>
          </a:prstGeom>
        </p:spPr>
        <p:txBody>
          <a:bodyPr wrap="square" lIns="0" tIns="0" rIns="0" bIns="0">
            <a:spAutoFit/>
          </a:bodyPr>
          <a:lstStyle>
            <a:defPPr>
              <a:defRPr lang="it-IT"/>
            </a:defPPr>
            <a:lvl1pPr marL="0" algn="ct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it-IT" sz="2400">
                <a:solidFill>
                  <a:srgbClr val="118E71"/>
                </a:solidFill>
              </a:rPr>
              <a:t>Politica ambientale</a:t>
            </a:r>
            <a:endParaRPr lang="it-IT" sz="2400" dirty="0">
              <a:solidFill>
                <a:srgbClr val="118E71"/>
              </a:solidFill>
            </a:endParaRPr>
          </a:p>
        </p:txBody>
      </p:sp>
      <p:pic>
        <p:nvPicPr>
          <p:cNvPr id="7" name="Elemento grafico 6" descr="Foglia">
            <a:extLst>
              <a:ext uri="{FF2B5EF4-FFF2-40B4-BE49-F238E27FC236}">
                <a16:creationId xmlns:a16="http://schemas.microsoft.com/office/drawing/2014/main" id="{9F816FFC-A182-C8B5-89AF-18F2C706D03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698349" y="6297226"/>
            <a:ext cx="274645" cy="274645"/>
          </a:xfrm>
          <a:prstGeom prst="rect">
            <a:avLst/>
          </a:prstGeom>
        </p:spPr>
      </p:pic>
    </p:spTree>
    <p:extLst>
      <p:ext uri="{BB962C8B-B14F-4D97-AF65-F5344CB8AC3E}">
        <p14:creationId xmlns:p14="http://schemas.microsoft.com/office/powerpoint/2010/main" val="3487125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asted-image.pdf">
            <a:extLst>
              <a:ext uri="{FF2B5EF4-FFF2-40B4-BE49-F238E27FC236}">
                <a16:creationId xmlns:a16="http://schemas.microsoft.com/office/drawing/2014/main" id="{80F11CB0-7A81-4E14-82A8-4BDE372A40B2}"/>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4834360" y="-4119"/>
            <a:ext cx="7620000" cy="6862119"/>
          </a:xfrm>
          <a:prstGeom prst="rect">
            <a:avLst/>
          </a:prstGeom>
          <a:ln w="12700">
            <a:miter lim="400000"/>
          </a:ln>
        </p:spPr>
      </p:pic>
      <p:sp>
        <p:nvSpPr>
          <p:cNvPr id="33" name="Titolo 1">
            <a:extLst>
              <a:ext uri="{FF2B5EF4-FFF2-40B4-BE49-F238E27FC236}">
                <a16:creationId xmlns:a16="http://schemas.microsoft.com/office/drawing/2014/main" id="{17C99C2A-91E0-5946-974A-36EFB475BDC3}"/>
              </a:ext>
            </a:extLst>
          </p:cNvPr>
          <p:cNvSpPr>
            <a:spLocks noGrp="1"/>
          </p:cNvSpPr>
          <p:nvPr>
            <p:ph type="title"/>
          </p:nvPr>
        </p:nvSpPr>
        <p:spPr>
          <a:xfrm rot="16200000">
            <a:off x="-2427895" y="2744535"/>
            <a:ext cx="5894432" cy="1143002"/>
          </a:xfrm>
          <a:effectLst>
            <a:outerShdw blurRad="50800" dist="50800" dir="5400000" sx="1000" sy="1000" algn="ctr" rotWithShape="0">
              <a:schemeClr val="bg2">
                <a:lumMod val="90000"/>
              </a:schemeClr>
            </a:outerShdw>
          </a:effectLst>
        </p:spPr>
        <p:txBody>
          <a:bodyPr>
            <a:normAutofit fontScale="90000"/>
          </a:bodyPr>
          <a:lstStyle/>
          <a:p>
            <a:pPr algn="ctr"/>
            <a:r>
              <a:rPr lang="it-IT" sz="7300" dirty="0">
                <a:gradFill>
                  <a:gsLst>
                    <a:gs pos="0">
                      <a:srgbClr val="00FF72">
                        <a:alpha val="57000"/>
                      </a:srgbClr>
                    </a:gs>
                    <a:gs pos="90000">
                      <a:srgbClr val="357D64"/>
                    </a:gs>
                    <a:gs pos="26000">
                      <a:srgbClr val="40997B">
                        <a:alpha val="88338"/>
                      </a:srgbClr>
                    </a:gs>
                  </a:gsLst>
                  <a:path path="circle">
                    <a:fillToRect t="100000" r="100000"/>
                  </a:path>
                </a:gradFill>
                <a:latin typeface="-OC Pájaro Black" panose="00000A00000000000000" pitchFamily="2" charset="0"/>
                <a:ea typeface="-OC Pájaro Black" panose="00000A00000000000000" pitchFamily="2" charset="0"/>
              </a:rPr>
              <a:t>I NOSTRI</a:t>
            </a:r>
            <a:r>
              <a:rPr lang="it-IT" sz="9600" dirty="0">
                <a:gradFill>
                  <a:gsLst>
                    <a:gs pos="0">
                      <a:srgbClr val="00FF72">
                        <a:alpha val="57000"/>
                      </a:srgbClr>
                    </a:gs>
                    <a:gs pos="90000">
                      <a:srgbClr val="357D64"/>
                    </a:gs>
                    <a:gs pos="26000">
                      <a:srgbClr val="40997B">
                        <a:alpha val="88338"/>
                      </a:srgbClr>
                    </a:gs>
                  </a:gsLst>
                  <a:path path="circle">
                    <a:fillToRect t="100000" r="100000"/>
                  </a:path>
                </a:gradFill>
                <a:latin typeface="-OC Pájaro Black" panose="00000A00000000000000" pitchFamily="2" charset="0"/>
                <a:ea typeface="-OC Pájaro Black" panose="00000A00000000000000" pitchFamily="2" charset="0"/>
              </a:rPr>
              <a:t> </a:t>
            </a:r>
            <a:r>
              <a:rPr lang="it-IT" sz="7300" dirty="0">
                <a:gradFill>
                  <a:gsLst>
                    <a:gs pos="0">
                      <a:srgbClr val="00FF72">
                        <a:alpha val="57000"/>
                      </a:srgbClr>
                    </a:gs>
                    <a:gs pos="90000">
                      <a:srgbClr val="357D64"/>
                    </a:gs>
                    <a:gs pos="26000">
                      <a:srgbClr val="40997B">
                        <a:alpha val="88338"/>
                      </a:srgbClr>
                    </a:gs>
                  </a:gsLst>
                  <a:path path="circle">
                    <a:fillToRect t="100000" r="100000"/>
                  </a:path>
                </a:gradFill>
                <a:latin typeface="-OC Pájaro Black" panose="00000A00000000000000" pitchFamily="2" charset="0"/>
                <a:ea typeface="-OC Pájaro Black" panose="00000A00000000000000" pitchFamily="2" charset="0"/>
              </a:rPr>
              <a:t>VALORI</a:t>
            </a:r>
          </a:p>
        </p:txBody>
      </p:sp>
      <p:sp>
        <p:nvSpPr>
          <p:cNvPr id="29" name="Rettangolo 28">
            <a:extLst>
              <a:ext uri="{FF2B5EF4-FFF2-40B4-BE49-F238E27FC236}">
                <a16:creationId xmlns:a16="http://schemas.microsoft.com/office/drawing/2014/main" id="{A1C97E3D-60F4-4036-B682-776E7F022FA4}"/>
              </a:ext>
            </a:extLst>
          </p:cNvPr>
          <p:cNvSpPr/>
          <p:nvPr/>
        </p:nvSpPr>
        <p:spPr>
          <a:xfrm>
            <a:off x="780498" y="6509640"/>
            <a:ext cx="10345875" cy="106452"/>
          </a:xfrm>
          <a:prstGeom prst="rect">
            <a:avLst/>
          </a:prstGeom>
          <a:gradFill flip="none" rotWithShape="1">
            <a:gsLst>
              <a:gs pos="0">
                <a:srgbClr val="00FF72">
                  <a:alpha val="57000"/>
                </a:srgbClr>
              </a:gs>
              <a:gs pos="90000">
                <a:srgbClr val="357D64"/>
              </a:gs>
              <a:gs pos="47000">
                <a:srgbClr val="40997B">
                  <a:alpha val="88338"/>
                </a:srgbClr>
              </a:gs>
            </a:gsLst>
            <a:path path="circle">
              <a:fillToRect t="100000" r="100000"/>
            </a:path>
            <a:tileRect l="-100000" b="-100000"/>
          </a:gradFill>
          <a:ln>
            <a:noFill/>
          </a:ln>
          <a:effectLst>
            <a:outerShdw blurRad="50800" dist="38100" dir="5400000" algn="t" rotWithShape="0">
              <a:prstClr val="black">
                <a:alpha val="2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gradFill>
                <a:gsLst>
                  <a:gs pos="0">
                    <a:srgbClr val="28594B"/>
                  </a:gs>
                  <a:gs pos="46000">
                    <a:srgbClr val="31805C"/>
                  </a:gs>
                  <a:gs pos="100000">
                    <a:srgbClr val="40997B"/>
                  </a:gs>
                </a:gsLst>
                <a:path path="circle">
                  <a:fillToRect t="100000" r="100000"/>
                </a:path>
              </a:gradFill>
            </a:endParaRPr>
          </a:p>
        </p:txBody>
      </p:sp>
      <p:graphicFrame>
        <p:nvGraphicFramePr>
          <p:cNvPr id="9" name="Diagramma 8">
            <a:extLst>
              <a:ext uri="{FF2B5EF4-FFF2-40B4-BE49-F238E27FC236}">
                <a16:creationId xmlns:a16="http://schemas.microsoft.com/office/drawing/2014/main" id="{80D225C7-99CA-44B5-A80B-0D8F19196723}"/>
              </a:ext>
            </a:extLst>
          </p:cNvPr>
          <p:cNvGraphicFramePr/>
          <p:nvPr>
            <p:extLst>
              <p:ext uri="{D42A27DB-BD31-4B8C-83A1-F6EECF244321}">
                <p14:modId xmlns:p14="http://schemas.microsoft.com/office/powerpoint/2010/main" val="202720963"/>
              </p:ext>
            </p:extLst>
          </p:nvPr>
        </p:nvGraphicFramePr>
        <p:xfrm>
          <a:off x="1576281" y="865088"/>
          <a:ext cx="1715304" cy="53582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Ovale 17">
            <a:extLst>
              <a:ext uri="{FF2B5EF4-FFF2-40B4-BE49-F238E27FC236}">
                <a16:creationId xmlns:a16="http://schemas.microsoft.com/office/drawing/2014/main" id="{99414390-6AD8-474E-B7ED-66D047E63D6B}"/>
              </a:ext>
            </a:extLst>
          </p:cNvPr>
          <p:cNvSpPr/>
          <p:nvPr/>
        </p:nvSpPr>
        <p:spPr>
          <a:xfrm>
            <a:off x="2085305" y="1538756"/>
            <a:ext cx="631957" cy="631957"/>
          </a:xfrm>
          <a:prstGeom prst="ellipse">
            <a:avLst/>
          </a:prstGeom>
          <a:ln w="38100">
            <a:solidFill>
              <a:srgbClr val="357D64"/>
            </a:solidFill>
          </a:ln>
        </p:spPr>
        <p:style>
          <a:lnRef idx="1">
            <a:scrgbClr r="0" g="0" b="0"/>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2" name="Rettangolo 1">
            <a:extLst>
              <a:ext uri="{FF2B5EF4-FFF2-40B4-BE49-F238E27FC236}">
                <a16:creationId xmlns:a16="http://schemas.microsoft.com/office/drawing/2014/main" id="{66D958F1-EE18-4127-AA7D-96EFF97F453F}"/>
              </a:ext>
            </a:extLst>
          </p:cNvPr>
          <p:cNvSpPr/>
          <p:nvPr/>
        </p:nvSpPr>
        <p:spPr>
          <a:xfrm rot="19418912">
            <a:off x="1612893" y="5616432"/>
            <a:ext cx="1741764" cy="646331"/>
          </a:xfrm>
          <a:prstGeom prst="rect">
            <a:avLst/>
          </a:prstGeom>
          <a:noFill/>
        </p:spPr>
        <p:txBody>
          <a:bodyPr wrap="square" lIns="91440" tIns="45720" rIns="91440" bIns="45720">
            <a:spAutoFit/>
          </a:bodyPr>
          <a:lstStyle/>
          <a:p>
            <a:pPr algn="ctr"/>
            <a:r>
              <a:rPr lang="it-IT" sz="3600" b="0" cap="none" spc="0" dirty="0">
                <a:ln w="6350">
                  <a:solidFill>
                    <a:schemeClr val="bg1"/>
                  </a:solidFill>
                </a:ln>
                <a:gradFill>
                  <a:gsLst>
                    <a:gs pos="0">
                      <a:srgbClr val="00FF72"/>
                    </a:gs>
                    <a:gs pos="32000">
                      <a:srgbClr val="357D64"/>
                    </a:gs>
                    <a:gs pos="100000">
                      <a:srgbClr val="367D63"/>
                    </a:gs>
                  </a:gsLst>
                  <a:path path="circle">
                    <a:fillToRect t="100000" r="100000"/>
                  </a:path>
                </a:gradFill>
                <a:effectLst>
                  <a:outerShdw blurRad="50800" dist="38100" dir="5400000" algn="t" rotWithShape="0">
                    <a:prstClr val="black">
                      <a:alpha val="16000"/>
                    </a:prstClr>
                  </a:outerShdw>
                </a:effectLst>
                <a:latin typeface="-OC Pájaro Black" panose="00000A00000000000000" pitchFamily="2" charset="0"/>
                <a:ea typeface="-OC Pájaro Black" panose="00000A00000000000000" pitchFamily="2" charset="0"/>
              </a:rPr>
              <a:t>1990</a:t>
            </a:r>
          </a:p>
        </p:txBody>
      </p:sp>
      <p:pic>
        <p:nvPicPr>
          <p:cNvPr id="5" name="Immagine 4">
            <a:extLst>
              <a:ext uri="{FF2B5EF4-FFF2-40B4-BE49-F238E27FC236}">
                <a16:creationId xmlns:a16="http://schemas.microsoft.com/office/drawing/2014/main" id="{B13D3E96-8B17-66C8-E98F-36B33C36513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89330" y="1538756"/>
            <a:ext cx="627932" cy="631957"/>
          </a:xfrm>
          <a:prstGeom prst="rect">
            <a:avLst/>
          </a:prstGeom>
        </p:spPr>
      </p:pic>
      <p:sp>
        <p:nvSpPr>
          <p:cNvPr id="8" name="Segnaposto piè di pagina 3">
            <a:extLst>
              <a:ext uri="{FF2B5EF4-FFF2-40B4-BE49-F238E27FC236}">
                <a16:creationId xmlns:a16="http://schemas.microsoft.com/office/drawing/2014/main" id="{53447B81-3CA7-D603-BDFD-83E65DD5B009}"/>
              </a:ext>
            </a:extLst>
          </p:cNvPr>
          <p:cNvSpPr txBox="1">
            <a:spLocks/>
          </p:cNvSpPr>
          <p:nvPr/>
        </p:nvSpPr>
        <p:spPr>
          <a:xfrm>
            <a:off x="278576" y="6223313"/>
            <a:ext cx="3901440" cy="369332"/>
          </a:xfrm>
          <a:prstGeom prst="rect">
            <a:avLst/>
          </a:prstGeom>
        </p:spPr>
        <p:txBody>
          <a:bodyPr wrap="square" lIns="0" tIns="0" rIns="0" bIns="0">
            <a:spAutoFit/>
          </a:bodyPr>
          <a:lstStyle>
            <a:defPPr>
              <a:defRPr lang="it-IT"/>
            </a:defPPr>
            <a:lvl1pPr marL="0" algn="ctr" defTabSz="914400" rtl="0" eaLnBrk="1" latinLnBrk="0" hangingPunct="1">
              <a:defRPr sz="1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it-IT" sz="2400" dirty="0">
                <a:solidFill>
                  <a:srgbClr val="118E71"/>
                </a:solidFill>
              </a:rPr>
              <a:t>Politica ambientale</a:t>
            </a:r>
          </a:p>
        </p:txBody>
      </p:sp>
      <p:pic>
        <p:nvPicPr>
          <p:cNvPr id="11" name="Elemento grafico 10" descr="Foglia">
            <a:extLst>
              <a:ext uri="{FF2B5EF4-FFF2-40B4-BE49-F238E27FC236}">
                <a16:creationId xmlns:a16="http://schemas.microsoft.com/office/drawing/2014/main" id="{7AC6EAE8-8E1F-5FB0-3C6D-738272C74D43}"/>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698349" y="6297226"/>
            <a:ext cx="274645" cy="274645"/>
          </a:xfrm>
          <a:prstGeom prst="rect">
            <a:avLst/>
          </a:prstGeom>
        </p:spPr>
      </p:pic>
      <p:sp>
        <p:nvSpPr>
          <p:cNvPr id="4" name="CasellaDiTesto 3">
            <a:extLst>
              <a:ext uri="{FF2B5EF4-FFF2-40B4-BE49-F238E27FC236}">
                <a16:creationId xmlns:a16="http://schemas.microsoft.com/office/drawing/2014/main" id="{362544A0-58F2-917B-9DFF-030CB3415A49}"/>
              </a:ext>
            </a:extLst>
          </p:cNvPr>
          <p:cNvSpPr txBox="1"/>
          <p:nvPr/>
        </p:nvSpPr>
        <p:spPr>
          <a:xfrm>
            <a:off x="2548450" y="222944"/>
            <a:ext cx="9143074" cy="1200329"/>
          </a:xfrm>
          <a:prstGeom prst="rect">
            <a:avLst/>
          </a:prstGeom>
          <a:noFill/>
          <a:effectLst/>
        </p:spPr>
        <p:txBody>
          <a:bodyPr wrap="square" rtlCol="0">
            <a:spAutoFit/>
          </a:bodyPr>
          <a:lstStyle/>
          <a:p>
            <a:pPr algn="just"/>
            <a:r>
              <a:rPr lang="it-IT" sz="1800" b="1" dirty="0">
                <a:solidFill>
                  <a:srgbClr val="118E71"/>
                </a:solidFill>
                <a:latin typeface="Calibri" panose="020F0502020204030204" pitchFamily="34" charset="0"/>
                <a:ea typeface="Times New Roman" panose="02020603050405020304" pitchFamily="18" charset="0"/>
              </a:rPr>
              <a:t>Il rispetto per l’ambiente ed il miglioramento continuo della sua protezione sono delle priorità per la TECNOSYSTEM SPA che da anni implementa un sistema di gestione ambientale in conformità con la norma internazionale </a:t>
            </a:r>
            <a:r>
              <a:rPr lang="it-IT" sz="1800" b="1" u="sng" dirty="0">
                <a:solidFill>
                  <a:srgbClr val="118E71"/>
                </a:solidFill>
                <a:latin typeface="Calibri" panose="020F0502020204030204" pitchFamily="34" charset="0"/>
                <a:ea typeface="Times New Roman" panose="02020603050405020304" pitchFamily="18" charset="0"/>
              </a:rPr>
              <a:t>ISO 14001:2015</a:t>
            </a:r>
          </a:p>
          <a:p>
            <a:pPr algn="just"/>
            <a:r>
              <a:rPr lang="it-IT" b="1" dirty="0">
                <a:solidFill>
                  <a:srgbClr val="118E71"/>
                </a:solidFill>
                <a:latin typeface="Calibri" panose="020F0502020204030204" pitchFamily="34" charset="0"/>
              </a:rPr>
              <a:t>I valori su cui si fonda il sistema di gestione ambientale sono di seguito elencati:</a:t>
            </a:r>
            <a:endParaRPr lang="it-IT" b="1" dirty="0"/>
          </a:p>
        </p:txBody>
      </p:sp>
      <p:graphicFrame>
        <p:nvGraphicFramePr>
          <p:cNvPr id="12" name="Diagramma 11">
            <a:extLst>
              <a:ext uri="{FF2B5EF4-FFF2-40B4-BE49-F238E27FC236}">
                <a16:creationId xmlns:a16="http://schemas.microsoft.com/office/drawing/2014/main" id="{3FFF27BD-A505-118A-A2A2-B39B196FDDD1}"/>
              </a:ext>
            </a:extLst>
          </p:cNvPr>
          <p:cNvGraphicFramePr/>
          <p:nvPr>
            <p:extLst>
              <p:ext uri="{D42A27DB-BD31-4B8C-83A1-F6EECF244321}">
                <p14:modId xmlns:p14="http://schemas.microsoft.com/office/powerpoint/2010/main" val="4133212870"/>
              </p:ext>
            </p:extLst>
          </p:nvPr>
        </p:nvGraphicFramePr>
        <p:xfrm>
          <a:off x="3625983" y="1357189"/>
          <a:ext cx="8041952" cy="4953001"/>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7218549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a:extLst>
              <a:ext uri="{FF2B5EF4-FFF2-40B4-BE49-F238E27FC236}">
                <a16:creationId xmlns:a16="http://schemas.microsoft.com/office/drawing/2014/main" id="{E5DF4276-693F-1E4B-977B-47B9B61AAD83}"/>
              </a:ext>
            </a:extLst>
          </p:cNvPr>
          <p:cNvPicPr>
            <a:picLocks noChangeAspect="1"/>
          </p:cNvPicPr>
          <p:nvPr/>
        </p:nvPicPr>
        <p:blipFill rotWithShape="1">
          <a:blip r:embed="rId2">
            <a:extLst>
              <a:ext uri="{28A0092B-C50C-407E-A947-70E740481C1C}">
                <a14:useLocalDpi xmlns:a14="http://schemas.microsoft.com/office/drawing/2010/main" val="0"/>
              </a:ext>
            </a:extLst>
          </a:blip>
          <a:srcRect l="5932" t="3212" r="5932" b="22495"/>
          <a:stretch/>
        </p:blipFill>
        <p:spPr>
          <a:xfrm>
            <a:off x="-2" y="0"/>
            <a:ext cx="12192002" cy="6858000"/>
          </a:xfrm>
          <a:prstGeom prst="rect">
            <a:avLst/>
          </a:prstGeom>
        </p:spPr>
      </p:pic>
      <p:sp>
        <p:nvSpPr>
          <p:cNvPr id="4" name="Rettangolo 3">
            <a:extLst>
              <a:ext uri="{FF2B5EF4-FFF2-40B4-BE49-F238E27FC236}">
                <a16:creationId xmlns:a16="http://schemas.microsoft.com/office/drawing/2014/main" id="{B2167566-952B-6744-B4B8-E282FB5BA8DF}"/>
              </a:ext>
            </a:extLst>
          </p:cNvPr>
          <p:cNvSpPr/>
          <p:nvPr/>
        </p:nvSpPr>
        <p:spPr>
          <a:xfrm>
            <a:off x="0" y="3843528"/>
            <a:ext cx="12225527" cy="3048000"/>
          </a:xfrm>
          <a:prstGeom prst="rect">
            <a:avLst/>
          </a:prstGeom>
          <a:gradFill flip="none" rotWithShape="1">
            <a:gsLst>
              <a:gs pos="0">
                <a:srgbClr val="00FF72">
                  <a:alpha val="44000"/>
                </a:srgbClr>
              </a:gs>
              <a:gs pos="90000">
                <a:srgbClr val="357D64"/>
              </a:gs>
              <a:gs pos="47000">
                <a:srgbClr val="40987A">
                  <a:alpha val="90000"/>
                </a:srgbClr>
              </a:gs>
            </a:gsLst>
            <a:path path="circle">
              <a:fillToRect t="100000" r="100000"/>
            </a:path>
            <a:tileRect l="-100000" b="-100000"/>
          </a:gradFill>
          <a:ln>
            <a:noFill/>
          </a:ln>
          <a:effectLst>
            <a:outerShdw blurRad="1012411" dist="212546" dir="5400000" sx="105000" sy="105000" algn="t" rotWithShape="0">
              <a:schemeClr val="bg2">
                <a:lumMod val="10000"/>
                <a:alpha val="70000"/>
              </a:scheme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gradFill>
                <a:gsLst>
                  <a:gs pos="0">
                    <a:srgbClr val="28594B"/>
                  </a:gs>
                  <a:gs pos="46000">
                    <a:srgbClr val="31805C"/>
                  </a:gs>
                  <a:gs pos="100000">
                    <a:srgbClr val="40997B"/>
                  </a:gs>
                </a:gsLst>
                <a:path path="circle">
                  <a:fillToRect t="100000" r="100000"/>
                </a:path>
              </a:gradFill>
            </a:endParaRPr>
          </a:p>
        </p:txBody>
      </p:sp>
      <p:sp>
        <p:nvSpPr>
          <p:cNvPr id="15" name="CasellaDiTesto 14">
            <a:extLst>
              <a:ext uri="{FF2B5EF4-FFF2-40B4-BE49-F238E27FC236}">
                <a16:creationId xmlns:a16="http://schemas.microsoft.com/office/drawing/2014/main" id="{73305043-6772-9043-B930-474DE45D8DDC}"/>
              </a:ext>
            </a:extLst>
          </p:cNvPr>
          <p:cNvSpPr txBox="1"/>
          <p:nvPr/>
        </p:nvSpPr>
        <p:spPr>
          <a:xfrm>
            <a:off x="1042397" y="3978993"/>
            <a:ext cx="10389600" cy="923330"/>
          </a:xfrm>
          <a:prstGeom prst="rect">
            <a:avLst/>
          </a:prstGeom>
          <a:noFill/>
        </p:spPr>
        <p:txBody>
          <a:bodyPr wrap="square" rtlCol="0">
            <a:spAutoFit/>
          </a:bodyPr>
          <a:lstStyle/>
          <a:p>
            <a:pPr algn="ctr"/>
            <a:r>
              <a:rPr lang="it-IT" sz="5400" b="1" dirty="0">
                <a:solidFill>
                  <a:schemeClr val="bg1"/>
                </a:solidFill>
                <a:latin typeface="-OC Pájaro Black" pitchFamily="2" charset="77"/>
                <a:ea typeface="-OC Pájaro Black" pitchFamily="2" charset="77"/>
                <a:cs typeface="Ayuthaya" pitchFamily="2" charset="-34"/>
              </a:rPr>
              <a:t>GRAZIE PER LA TUA ATTENZIONE</a:t>
            </a:r>
            <a:endParaRPr lang="it-IT" sz="5400" b="1" dirty="0">
              <a:solidFill>
                <a:schemeClr val="bg1"/>
              </a:solidFill>
              <a:latin typeface="Andis" pitchFamily="2" charset="77"/>
              <a:ea typeface="-OC Pájaro Black" pitchFamily="2" charset="77"/>
              <a:cs typeface="Ayuthaya" pitchFamily="2" charset="-34"/>
            </a:endParaRPr>
          </a:p>
        </p:txBody>
      </p:sp>
      <p:sp>
        <p:nvSpPr>
          <p:cNvPr id="14" name="Shape 562">
            <a:hlinkClick r:id="rId3"/>
            <a:extLst>
              <a:ext uri="{FF2B5EF4-FFF2-40B4-BE49-F238E27FC236}">
                <a16:creationId xmlns:a16="http://schemas.microsoft.com/office/drawing/2014/main" id="{C6730B0E-53FC-424A-8E47-75F2FACD1013}"/>
              </a:ext>
            </a:extLst>
          </p:cNvPr>
          <p:cNvSpPr>
            <a:spLocks noChangeAspect="1"/>
          </p:cNvSpPr>
          <p:nvPr/>
        </p:nvSpPr>
        <p:spPr>
          <a:xfrm>
            <a:off x="1518496" y="6274549"/>
            <a:ext cx="380301" cy="381405"/>
          </a:xfrm>
          <a:custGeom>
            <a:avLst/>
            <a:gdLst/>
            <a:ahLst/>
            <a:cxnLst>
              <a:cxn ang="0">
                <a:pos x="wd2" y="hd2"/>
              </a:cxn>
              <a:cxn ang="5400000">
                <a:pos x="wd2" y="hd2"/>
              </a:cxn>
              <a:cxn ang="10800000">
                <a:pos x="wd2" y="hd2"/>
              </a:cxn>
              <a:cxn ang="16200000">
                <a:pos x="wd2" y="hd2"/>
              </a:cxn>
            </a:cxnLst>
            <a:rect l="0" t="0" r="r" b="b"/>
            <a:pathLst>
              <a:path w="21600" h="21600" extrusionOk="0">
                <a:moveTo>
                  <a:pt x="10825" y="0"/>
                </a:moveTo>
                <a:cubicBezTo>
                  <a:pt x="4893" y="0"/>
                  <a:pt x="0" y="4882"/>
                  <a:pt x="0" y="10800"/>
                </a:cubicBezTo>
                <a:cubicBezTo>
                  <a:pt x="0" y="16718"/>
                  <a:pt x="4893" y="21600"/>
                  <a:pt x="10825" y="21600"/>
                </a:cubicBezTo>
                <a:cubicBezTo>
                  <a:pt x="16756" y="21600"/>
                  <a:pt x="21600" y="16718"/>
                  <a:pt x="21600" y="10800"/>
                </a:cubicBezTo>
                <a:cubicBezTo>
                  <a:pt x="21600" y="4882"/>
                  <a:pt x="16756" y="0"/>
                  <a:pt x="10825" y="0"/>
                </a:cubicBezTo>
                <a:close/>
                <a:moveTo>
                  <a:pt x="7760" y="16668"/>
                </a:moveTo>
                <a:cubicBezTo>
                  <a:pt x="4992" y="16668"/>
                  <a:pt x="4992" y="16668"/>
                  <a:pt x="4992" y="16668"/>
                </a:cubicBezTo>
                <a:cubicBezTo>
                  <a:pt x="4992" y="8778"/>
                  <a:pt x="4992" y="8778"/>
                  <a:pt x="4992" y="8778"/>
                </a:cubicBezTo>
                <a:cubicBezTo>
                  <a:pt x="7760" y="8778"/>
                  <a:pt x="7760" y="8778"/>
                  <a:pt x="7760" y="8778"/>
                </a:cubicBezTo>
                <a:cubicBezTo>
                  <a:pt x="7760" y="16668"/>
                  <a:pt x="7760" y="16668"/>
                  <a:pt x="7760" y="16668"/>
                </a:cubicBezTo>
                <a:close/>
                <a:moveTo>
                  <a:pt x="6376" y="7644"/>
                </a:moveTo>
                <a:cubicBezTo>
                  <a:pt x="5486" y="7644"/>
                  <a:pt x="4844" y="7101"/>
                  <a:pt x="4844" y="6362"/>
                </a:cubicBezTo>
                <a:cubicBezTo>
                  <a:pt x="4844" y="5523"/>
                  <a:pt x="5486" y="4981"/>
                  <a:pt x="6376" y="4981"/>
                </a:cubicBezTo>
                <a:cubicBezTo>
                  <a:pt x="7315" y="4981"/>
                  <a:pt x="7908" y="5523"/>
                  <a:pt x="7908" y="6362"/>
                </a:cubicBezTo>
                <a:cubicBezTo>
                  <a:pt x="7908" y="7101"/>
                  <a:pt x="7315" y="7644"/>
                  <a:pt x="6376" y="7644"/>
                </a:cubicBezTo>
                <a:close/>
                <a:moveTo>
                  <a:pt x="17151" y="16668"/>
                </a:moveTo>
                <a:cubicBezTo>
                  <a:pt x="14631" y="16668"/>
                  <a:pt x="14631" y="16668"/>
                  <a:pt x="14631" y="16668"/>
                </a:cubicBezTo>
                <a:cubicBezTo>
                  <a:pt x="14631" y="12427"/>
                  <a:pt x="14631" y="12427"/>
                  <a:pt x="14631" y="12427"/>
                </a:cubicBezTo>
                <a:cubicBezTo>
                  <a:pt x="14631" y="11342"/>
                  <a:pt x="14087" y="10603"/>
                  <a:pt x="13247" y="10603"/>
                </a:cubicBezTo>
                <a:cubicBezTo>
                  <a:pt x="12406" y="10603"/>
                  <a:pt x="12011" y="11047"/>
                  <a:pt x="11863" y="11589"/>
                </a:cubicBezTo>
                <a:cubicBezTo>
                  <a:pt x="11714" y="11737"/>
                  <a:pt x="11714" y="11885"/>
                  <a:pt x="11714" y="12279"/>
                </a:cubicBezTo>
                <a:cubicBezTo>
                  <a:pt x="11714" y="16668"/>
                  <a:pt x="11714" y="16668"/>
                  <a:pt x="11714" y="16668"/>
                </a:cubicBezTo>
                <a:cubicBezTo>
                  <a:pt x="9144" y="16668"/>
                  <a:pt x="9144" y="16668"/>
                  <a:pt x="9144" y="16668"/>
                </a:cubicBezTo>
                <a:cubicBezTo>
                  <a:pt x="9144" y="16668"/>
                  <a:pt x="9144" y="9468"/>
                  <a:pt x="9144" y="8778"/>
                </a:cubicBezTo>
                <a:cubicBezTo>
                  <a:pt x="11714" y="8778"/>
                  <a:pt x="11714" y="8778"/>
                  <a:pt x="11714" y="8778"/>
                </a:cubicBezTo>
                <a:cubicBezTo>
                  <a:pt x="11714" y="9764"/>
                  <a:pt x="11714" y="9764"/>
                  <a:pt x="11714" y="9764"/>
                </a:cubicBezTo>
                <a:cubicBezTo>
                  <a:pt x="12159" y="9321"/>
                  <a:pt x="12802" y="8630"/>
                  <a:pt x="14087" y="8630"/>
                </a:cubicBezTo>
                <a:cubicBezTo>
                  <a:pt x="15768" y="8630"/>
                  <a:pt x="17151" y="9616"/>
                  <a:pt x="17151" y="12132"/>
                </a:cubicBezTo>
                <a:cubicBezTo>
                  <a:pt x="17151" y="12132"/>
                  <a:pt x="17151" y="12132"/>
                  <a:pt x="17151" y="16668"/>
                </a:cubicBezTo>
                <a:close/>
              </a:path>
            </a:pathLst>
          </a:custGeom>
          <a:solidFill>
            <a:schemeClr val="bg1"/>
          </a:solidFill>
          <a:ln w="12700">
            <a:miter lim="400000"/>
          </a:ln>
        </p:spPr>
        <p:txBody>
          <a:bodyPr lIns="45719" rIns="45719"/>
          <a:lstStyle/>
          <a:p>
            <a:pPr algn="l" defTabSz="1828800">
              <a:defRPr sz="3600">
                <a:solidFill>
                  <a:srgbClr val="A8ABA8"/>
                </a:solidFill>
                <a:latin typeface="Helvetica"/>
                <a:ea typeface="Helvetica"/>
                <a:cs typeface="Helvetica"/>
                <a:sym typeface="Helvetica"/>
              </a:defRPr>
            </a:pPr>
            <a:endParaRPr/>
          </a:p>
        </p:txBody>
      </p:sp>
      <p:sp>
        <p:nvSpPr>
          <p:cNvPr id="16" name="Shape 563">
            <a:hlinkClick r:id="rId4"/>
            <a:extLst>
              <a:ext uri="{FF2B5EF4-FFF2-40B4-BE49-F238E27FC236}">
                <a16:creationId xmlns:a16="http://schemas.microsoft.com/office/drawing/2014/main" id="{AF7209C5-17B2-BE4F-B3BE-4CDD9819EA06}"/>
              </a:ext>
            </a:extLst>
          </p:cNvPr>
          <p:cNvSpPr>
            <a:spLocks noChangeAspect="1"/>
          </p:cNvSpPr>
          <p:nvPr/>
        </p:nvSpPr>
        <p:spPr>
          <a:xfrm>
            <a:off x="2142257" y="6274549"/>
            <a:ext cx="380301" cy="381405"/>
          </a:xfrm>
          <a:custGeom>
            <a:avLst/>
            <a:gdLst/>
            <a:ahLst/>
            <a:cxnLst>
              <a:cxn ang="0">
                <a:pos x="wd2" y="hd2"/>
              </a:cxn>
              <a:cxn ang="5400000">
                <a:pos x="wd2" y="hd2"/>
              </a:cxn>
              <a:cxn ang="10800000">
                <a:pos x="wd2" y="hd2"/>
              </a:cxn>
              <a:cxn ang="16200000">
                <a:pos x="wd2" y="hd2"/>
              </a:cxn>
            </a:cxnLst>
            <a:rect l="0" t="0" r="r" b="b"/>
            <a:pathLst>
              <a:path w="21600" h="21600" extrusionOk="0">
                <a:moveTo>
                  <a:pt x="10874" y="8827"/>
                </a:moveTo>
                <a:cubicBezTo>
                  <a:pt x="10825" y="8827"/>
                  <a:pt x="10726" y="8827"/>
                  <a:pt x="10627" y="8729"/>
                </a:cubicBezTo>
                <a:cubicBezTo>
                  <a:pt x="10627" y="8729"/>
                  <a:pt x="10627" y="8630"/>
                  <a:pt x="10627" y="8532"/>
                </a:cubicBezTo>
                <a:cubicBezTo>
                  <a:pt x="10627" y="8532"/>
                  <a:pt x="10627" y="8532"/>
                  <a:pt x="10627" y="6608"/>
                </a:cubicBezTo>
                <a:cubicBezTo>
                  <a:pt x="10627" y="6510"/>
                  <a:pt x="10627" y="6411"/>
                  <a:pt x="10627" y="6411"/>
                </a:cubicBezTo>
                <a:cubicBezTo>
                  <a:pt x="10726" y="6312"/>
                  <a:pt x="10825" y="6312"/>
                  <a:pt x="10874" y="6312"/>
                </a:cubicBezTo>
                <a:cubicBezTo>
                  <a:pt x="11022" y="6312"/>
                  <a:pt x="11072" y="6312"/>
                  <a:pt x="11072" y="6411"/>
                </a:cubicBezTo>
                <a:cubicBezTo>
                  <a:pt x="11220" y="6411"/>
                  <a:pt x="11220" y="6510"/>
                  <a:pt x="11220" y="6608"/>
                </a:cubicBezTo>
                <a:cubicBezTo>
                  <a:pt x="11220" y="6608"/>
                  <a:pt x="11220" y="6608"/>
                  <a:pt x="11220" y="8532"/>
                </a:cubicBezTo>
                <a:cubicBezTo>
                  <a:pt x="11220" y="8630"/>
                  <a:pt x="11220" y="8729"/>
                  <a:pt x="11072" y="8729"/>
                </a:cubicBezTo>
                <a:cubicBezTo>
                  <a:pt x="11072" y="8827"/>
                  <a:pt x="11022" y="8827"/>
                  <a:pt x="10874" y="8827"/>
                </a:cubicBezTo>
                <a:close/>
                <a:moveTo>
                  <a:pt x="13098" y="13266"/>
                </a:moveTo>
                <a:cubicBezTo>
                  <a:pt x="13098" y="13266"/>
                  <a:pt x="13098" y="13266"/>
                  <a:pt x="13098" y="15090"/>
                </a:cubicBezTo>
                <a:cubicBezTo>
                  <a:pt x="13098" y="15288"/>
                  <a:pt x="13098" y="15485"/>
                  <a:pt x="13000" y="15534"/>
                </a:cubicBezTo>
                <a:cubicBezTo>
                  <a:pt x="12802" y="15732"/>
                  <a:pt x="12703" y="15732"/>
                  <a:pt x="12505" y="15732"/>
                </a:cubicBezTo>
                <a:cubicBezTo>
                  <a:pt x="12406" y="15732"/>
                  <a:pt x="12209" y="15732"/>
                  <a:pt x="12110" y="15633"/>
                </a:cubicBezTo>
                <a:cubicBezTo>
                  <a:pt x="12011" y="15633"/>
                  <a:pt x="11912" y="15534"/>
                  <a:pt x="11863" y="15485"/>
                </a:cubicBezTo>
                <a:cubicBezTo>
                  <a:pt x="11863" y="15485"/>
                  <a:pt x="11863" y="15485"/>
                  <a:pt x="11863" y="15732"/>
                </a:cubicBezTo>
                <a:cubicBezTo>
                  <a:pt x="11863" y="15732"/>
                  <a:pt x="11863" y="15732"/>
                  <a:pt x="11270" y="15732"/>
                </a:cubicBezTo>
                <a:cubicBezTo>
                  <a:pt x="11270" y="15732"/>
                  <a:pt x="11270" y="15732"/>
                  <a:pt x="11270" y="11342"/>
                </a:cubicBezTo>
                <a:cubicBezTo>
                  <a:pt x="11270" y="11342"/>
                  <a:pt x="11270" y="11342"/>
                  <a:pt x="11863" y="11342"/>
                </a:cubicBezTo>
                <a:cubicBezTo>
                  <a:pt x="11863" y="11342"/>
                  <a:pt x="11863" y="11342"/>
                  <a:pt x="11863" y="12822"/>
                </a:cubicBezTo>
                <a:cubicBezTo>
                  <a:pt x="11912" y="12674"/>
                  <a:pt x="12011" y="12625"/>
                  <a:pt x="12110" y="12477"/>
                </a:cubicBezTo>
                <a:cubicBezTo>
                  <a:pt x="12209" y="12477"/>
                  <a:pt x="12308" y="12477"/>
                  <a:pt x="12505" y="12477"/>
                </a:cubicBezTo>
                <a:cubicBezTo>
                  <a:pt x="12703" y="12477"/>
                  <a:pt x="12802" y="12477"/>
                  <a:pt x="12901" y="12674"/>
                </a:cubicBezTo>
                <a:cubicBezTo>
                  <a:pt x="13098" y="12822"/>
                  <a:pt x="13098" y="12921"/>
                  <a:pt x="13098" y="13266"/>
                </a:cubicBezTo>
                <a:close/>
                <a:moveTo>
                  <a:pt x="12406" y="13266"/>
                </a:moveTo>
                <a:cubicBezTo>
                  <a:pt x="12406" y="13118"/>
                  <a:pt x="12406" y="13068"/>
                  <a:pt x="12308" y="13068"/>
                </a:cubicBezTo>
                <a:cubicBezTo>
                  <a:pt x="12308" y="12921"/>
                  <a:pt x="12209" y="12921"/>
                  <a:pt x="12110" y="12921"/>
                </a:cubicBezTo>
                <a:cubicBezTo>
                  <a:pt x="12110" y="12921"/>
                  <a:pt x="12110" y="12921"/>
                  <a:pt x="12011" y="12921"/>
                </a:cubicBezTo>
                <a:cubicBezTo>
                  <a:pt x="11912" y="12921"/>
                  <a:pt x="11912" y="13068"/>
                  <a:pt x="11863" y="13068"/>
                </a:cubicBezTo>
                <a:cubicBezTo>
                  <a:pt x="11863" y="13068"/>
                  <a:pt x="11863" y="13068"/>
                  <a:pt x="11863" y="15090"/>
                </a:cubicBezTo>
                <a:cubicBezTo>
                  <a:pt x="11912" y="15140"/>
                  <a:pt x="12011" y="15140"/>
                  <a:pt x="12011" y="15288"/>
                </a:cubicBezTo>
                <a:cubicBezTo>
                  <a:pt x="12110" y="15288"/>
                  <a:pt x="12110" y="15288"/>
                  <a:pt x="12209" y="15288"/>
                </a:cubicBezTo>
                <a:cubicBezTo>
                  <a:pt x="12308" y="15288"/>
                  <a:pt x="12308" y="15288"/>
                  <a:pt x="12406" y="15140"/>
                </a:cubicBezTo>
                <a:cubicBezTo>
                  <a:pt x="12406" y="15140"/>
                  <a:pt x="12406" y="15090"/>
                  <a:pt x="12406" y="14942"/>
                </a:cubicBezTo>
                <a:cubicBezTo>
                  <a:pt x="12406" y="14942"/>
                  <a:pt x="12406" y="14942"/>
                  <a:pt x="12406" y="13266"/>
                </a:cubicBezTo>
                <a:close/>
                <a:moveTo>
                  <a:pt x="6327" y="12033"/>
                </a:moveTo>
                <a:cubicBezTo>
                  <a:pt x="6327" y="12033"/>
                  <a:pt x="6327" y="12033"/>
                  <a:pt x="7118" y="12033"/>
                </a:cubicBezTo>
                <a:cubicBezTo>
                  <a:pt x="7118" y="12033"/>
                  <a:pt x="7118" y="12033"/>
                  <a:pt x="7118" y="15732"/>
                </a:cubicBezTo>
                <a:cubicBezTo>
                  <a:pt x="7118" y="15732"/>
                  <a:pt x="7118" y="15732"/>
                  <a:pt x="7810" y="15732"/>
                </a:cubicBezTo>
                <a:cubicBezTo>
                  <a:pt x="7810" y="15732"/>
                  <a:pt x="7810" y="15732"/>
                  <a:pt x="7810" y="12033"/>
                </a:cubicBezTo>
                <a:cubicBezTo>
                  <a:pt x="7810" y="12033"/>
                  <a:pt x="7810" y="12033"/>
                  <a:pt x="8600" y="12033"/>
                </a:cubicBezTo>
                <a:cubicBezTo>
                  <a:pt x="8600" y="11342"/>
                  <a:pt x="8600" y="11342"/>
                  <a:pt x="8600" y="11342"/>
                </a:cubicBezTo>
                <a:cubicBezTo>
                  <a:pt x="8600" y="11342"/>
                  <a:pt x="8600" y="11342"/>
                  <a:pt x="6327" y="11342"/>
                </a:cubicBezTo>
                <a:cubicBezTo>
                  <a:pt x="6327" y="11342"/>
                  <a:pt x="6327" y="11342"/>
                  <a:pt x="6327" y="12033"/>
                </a:cubicBezTo>
                <a:close/>
                <a:moveTo>
                  <a:pt x="10083" y="14942"/>
                </a:moveTo>
                <a:cubicBezTo>
                  <a:pt x="10034" y="14942"/>
                  <a:pt x="9935" y="15090"/>
                  <a:pt x="9935" y="15090"/>
                </a:cubicBezTo>
                <a:cubicBezTo>
                  <a:pt x="9836" y="15140"/>
                  <a:pt x="9737" y="15140"/>
                  <a:pt x="9737" y="15140"/>
                </a:cubicBezTo>
                <a:cubicBezTo>
                  <a:pt x="9638" y="15140"/>
                  <a:pt x="9638" y="15140"/>
                  <a:pt x="9589" y="15140"/>
                </a:cubicBezTo>
                <a:cubicBezTo>
                  <a:pt x="9589" y="15090"/>
                  <a:pt x="9589" y="15090"/>
                  <a:pt x="9589" y="14942"/>
                </a:cubicBezTo>
                <a:cubicBezTo>
                  <a:pt x="9589" y="12526"/>
                  <a:pt x="9589" y="12526"/>
                  <a:pt x="9589" y="12526"/>
                </a:cubicBezTo>
                <a:cubicBezTo>
                  <a:pt x="8848" y="12526"/>
                  <a:pt x="8848" y="12526"/>
                  <a:pt x="8848" y="12526"/>
                </a:cubicBezTo>
                <a:cubicBezTo>
                  <a:pt x="8848" y="15140"/>
                  <a:pt x="8848" y="15140"/>
                  <a:pt x="8848" y="15140"/>
                </a:cubicBezTo>
                <a:cubicBezTo>
                  <a:pt x="8848" y="15337"/>
                  <a:pt x="8996" y="15534"/>
                  <a:pt x="8996" y="15682"/>
                </a:cubicBezTo>
                <a:cubicBezTo>
                  <a:pt x="9045" y="15732"/>
                  <a:pt x="9194" y="15732"/>
                  <a:pt x="9391" y="15732"/>
                </a:cubicBezTo>
                <a:cubicBezTo>
                  <a:pt x="9441" y="15732"/>
                  <a:pt x="9638" y="15732"/>
                  <a:pt x="9737" y="15682"/>
                </a:cubicBezTo>
                <a:cubicBezTo>
                  <a:pt x="9836" y="15534"/>
                  <a:pt x="10034" y="15485"/>
                  <a:pt x="10083" y="15337"/>
                </a:cubicBezTo>
                <a:cubicBezTo>
                  <a:pt x="10083" y="15732"/>
                  <a:pt x="10083" y="15732"/>
                  <a:pt x="10083" y="15732"/>
                </a:cubicBezTo>
                <a:cubicBezTo>
                  <a:pt x="10825" y="15732"/>
                  <a:pt x="10825" y="15732"/>
                  <a:pt x="10825" y="15732"/>
                </a:cubicBezTo>
                <a:cubicBezTo>
                  <a:pt x="10825" y="12526"/>
                  <a:pt x="10825" y="12526"/>
                  <a:pt x="10825" y="12526"/>
                </a:cubicBezTo>
                <a:cubicBezTo>
                  <a:pt x="10083" y="12526"/>
                  <a:pt x="10083" y="12526"/>
                  <a:pt x="10083" y="12526"/>
                </a:cubicBezTo>
                <a:cubicBezTo>
                  <a:pt x="10083" y="12526"/>
                  <a:pt x="10083" y="12526"/>
                  <a:pt x="10083" y="14942"/>
                </a:cubicBezTo>
                <a:close/>
                <a:moveTo>
                  <a:pt x="21600" y="10800"/>
                </a:moveTo>
                <a:cubicBezTo>
                  <a:pt x="21600" y="16718"/>
                  <a:pt x="16756" y="21600"/>
                  <a:pt x="10775" y="21600"/>
                </a:cubicBezTo>
                <a:cubicBezTo>
                  <a:pt x="4844" y="21600"/>
                  <a:pt x="0" y="16718"/>
                  <a:pt x="0" y="10800"/>
                </a:cubicBezTo>
                <a:cubicBezTo>
                  <a:pt x="0" y="4882"/>
                  <a:pt x="4844" y="0"/>
                  <a:pt x="10775" y="0"/>
                </a:cubicBezTo>
                <a:cubicBezTo>
                  <a:pt x="16756" y="0"/>
                  <a:pt x="21600" y="4882"/>
                  <a:pt x="21600" y="10800"/>
                </a:cubicBezTo>
                <a:close/>
                <a:moveTo>
                  <a:pt x="12505" y="8729"/>
                </a:moveTo>
                <a:cubicBezTo>
                  <a:pt x="12505" y="9025"/>
                  <a:pt x="12505" y="9123"/>
                  <a:pt x="12654" y="9222"/>
                </a:cubicBezTo>
                <a:cubicBezTo>
                  <a:pt x="12703" y="9419"/>
                  <a:pt x="12901" y="9419"/>
                  <a:pt x="13049" y="9419"/>
                </a:cubicBezTo>
                <a:cubicBezTo>
                  <a:pt x="13247" y="9419"/>
                  <a:pt x="13296" y="9419"/>
                  <a:pt x="13494" y="9321"/>
                </a:cubicBezTo>
                <a:cubicBezTo>
                  <a:pt x="13642" y="9222"/>
                  <a:pt x="13840" y="9123"/>
                  <a:pt x="13889" y="8926"/>
                </a:cubicBezTo>
                <a:cubicBezTo>
                  <a:pt x="13889" y="8926"/>
                  <a:pt x="13889" y="8926"/>
                  <a:pt x="13889" y="9419"/>
                </a:cubicBezTo>
                <a:cubicBezTo>
                  <a:pt x="13889" y="9419"/>
                  <a:pt x="13889" y="9419"/>
                  <a:pt x="14680" y="9419"/>
                </a:cubicBezTo>
                <a:cubicBezTo>
                  <a:pt x="14680" y="9419"/>
                  <a:pt x="14680" y="9419"/>
                  <a:pt x="14680" y="5721"/>
                </a:cubicBezTo>
                <a:cubicBezTo>
                  <a:pt x="14680" y="5721"/>
                  <a:pt x="14680" y="5721"/>
                  <a:pt x="13889" y="5721"/>
                </a:cubicBezTo>
                <a:cubicBezTo>
                  <a:pt x="13889" y="5721"/>
                  <a:pt x="13889" y="5721"/>
                  <a:pt x="13889" y="8532"/>
                </a:cubicBezTo>
                <a:cubicBezTo>
                  <a:pt x="13840" y="8532"/>
                  <a:pt x="13840" y="8679"/>
                  <a:pt x="13692" y="8729"/>
                </a:cubicBezTo>
                <a:cubicBezTo>
                  <a:pt x="13642" y="8729"/>
                  <a:pt x="13494" y="8729"/>
                  <a:pt x="13494" y="8729"/>
                </a:cubicBezTo>
                <a:cubicBezTo>
                  <a:pt x="13444" y="8729"/>
                  <a:pt x="13296" y="8729"/>
                  <a:pt x="13296" y="8729"/>
                </a:cubicBezTo>
                <a:cubicBezTo>
                  <a:pt x="13296" y="8679"/>
                  <a:pt x="13296" y="8679"/>
                  <a:pt x="13296" y="8532"/>
                </a:cubicBezTo>
                <a:cubicBezTo>
                  <a:pt x="13296" y="8532"/>
                  <a:pt x="13296" y="8532"/>
                  <a:pt x="13296" y="5721"/>
                </a:cubicBezTo>
                <a:cubicBezTo>
                  <a:pt x="13296" y="5721"/>
                  <a:pt x="13296" y="5721"/>
                  <a:pt x="12505" y="5721"/>
                </a:cubicBezTo>
                <a:cubicBezTo>
                  <a:pt x="12505" y="5721"/>
                  <a:pt x="12505" y="5721"/>
                  <a:pt x="12505" y="8729"/>
                </a:cubicBezTo>
                <a:close/>
                <a:moveTo>
                  <a:pt x="9836" y="8482"/>
                </a:moveTo>
                <a:cubicBezTo>
                  <a:pt x="9836" y="8729"/>
                  <a:pt x="9935" y="9025"/>
                  <a:pt x="10133" y="9222"/>
                </a:cubicBezTo>
                <a:cubicBezTo>
                  <a:pt x="10330" y="9419"/>
                  <a:pt x="10479" y="9419"/>
                  <a:pt x="10874" y="9419"/>
                </a:cubicBezTo>
                <a:cubicBezTo>
                  <a:pt x="11220" y="9419"/>
                  <a:pt x="11467" y="9419"/>
                  <a:pt x="11665" y="9222"/>
                </a:cubicBezTo>
                <a:cubicBezTo>
                  <a:pt x="11863" y="9025"/>
                  <a:pt x="12011" y="8729"/>
                  <a:pt x="12011" y="8482"/>
                </a:cubicBezTo>
                <a:cubicBezTo>
                  <a:pt x="12011" y="8482"/>
                  <a:pt x="12011" y="8482"/>
                  <a:pt x="12011" y="6658"/>
                </a:cubicBezTo>
                <a:cubicBezTo>
                  <a:pt x="12011" y="6312"/>
                  <a:pt x="11863" y="6115"/>
                  <a:pt x="11665" y="5918"/>
                </a:cubicBezTo>
                <a:cubicBezTo>
                  <a:pt x="11467" y="5721"/>
                  <a:pt x="11220" y="5671"/>
                  <a:pt x="10874" y="5671"/>
                </a:cubicBezTo>
                <a:cubicBezTo>
                  <a:pt x="10627" y="5671"/>
                  <a:pt x="10330" y="5721"/>
                  <a:pt x="10133" y="5918"/>
                </a:cubicBezTo>
                <a:cubicBezTo>
                  <a:pt x="9935" y="6115"/>
                  <a:pt x="9836" y="6312"/>
                  <a:pt x="9836" y="6658"/>
                </a:cubicBezTo>
                <a:cubicBezTo>
                  <a:pt x="9836" y="8482"/>
                  <a:pt x="9836" y="8482"/>
                  <a:pt x="9836" y="8482"/>
                </a:cubicBezTo>
                <a:close/>
                <a:moveTo>
                  <a:pt x="6920" y="4488"/>
                </a:moveTo>
                <a:cubicBezTo>
                  <a:pt x="6920" y="4488"/>
                  <a:pt x="6920" y="4488"/>
                  <a:pt x="8007" y="7496"/>
                </a:cubicBezTo>
                <a:cubicBezTo>
                  <a:pt x="8007" y="7496"/>
                  <a:pt x="8007" y="7496"/>
                  <a:pt x="8007" y="9419"/>
                </a:cubicBezTo>
                <a:cubicBezTo>
                  <a:pt x="8007" y="9419"/>
                  <a:pt x="8007" y="9419"/>
                  <a:pt x="8798" y="9419"/>
                </a:cubicBezTo>
                <a:cubicBezTo>
                  <a:pt x="8798" y="9419"/>
                  <a:pt x="8798" y="9419"/>
                  <a:pt x="8798" y="7397"/>
                </a:cubicBezTo>
                <a:cubicBezTo>
                  <a:pt x="8798" y="7397"/>
                  <a:pt x="8798" y="7397"/>
                  <a:pt x="9737" y="4488"/>
                </a:cubicBezTo>
                <a:cubicBezTo>
                  <a:pt x="9737" y="4488"/>
                  <a:pt x="9737" y="4488"/>
                  <a:pt x="8848" y="4488"/>
                </a:cubicBezTo>
                <a:cubicBezTo>
                  <a:pt x="8848" y="4488"/>
                  <a:pt x="8848" y="4488"/>
                  <a:pt x="8403" y="6460"/>
                </a:cubicBezTo>
                <a:cubicBezTo>
                  <a:pt x="8403" y="6460"/>
                  <a:pt x="8403" y="6460"/>
                  <a:pt x="7810" y="4488"/>
                </a:cubicBezTo>
                <a:cubicBezTo>
                  <a:pt x="7810" y="4488"/>
                  <a:pt x="7810" y="4488"/>
                  <a:pt x="6920" y="4488"/>
                </a:cubicBezTo>
                <a:close/>
                <a:moveTo>
                  <a:pt x="17448" y="12871"/>
                </a:moveTo>
                <a:cubicBezTo>
                  <a:pt x="17448" y="11540"/>
                  <a:pt x="16410" y="10455"/>
                  <a:pt x="15076" y="10455"/>
                </a:cubicBezTo>
                <a:cubicBezTo>
                  <a:pt x="15076" y="10455"/>
                  <a:pt x="15076" y="10455"/>
                  <a:pt x="6920" y="10455"/>
                </a:cubicBezTo>
                <a:cubicBezTo>
                  <a:pt x="5536" y="10455"/>
                  <a:pt x="4498" y="11540"/>
                  <a:pt x="4498" y="12871"/>
                </a:cubicBezTo>
                <a:cubicBezTo>
                  <a:pt x="4498" y="12871"/>
                  <a:pt x="4498" y="12871"/>
                  <a:pt x="4498" y="14696"/>
                </a:cubicBezTo>
                <a:cubicBezTo>
                  <a:pt x="4498" y="16077"/>
                  <a:pt x="5536" y="17112"/>
                  <a:pt x="6920" y="17112"/>
                </a:cubicBezTo>
                <a:cubicBezTo>
                  <a:pt x="6920" y="17112"/>
                  <a:pt x="6920" y="17112"/>
                  <a:pt x="15076" y="17112"/>
                </a:cubicBezTo>
                <a:cubicBezTo>
                  <a:pt x="16410" y="17112"/>
                  <a:pt x="17448" y="16077"/>
                  <a:pt x="17448" y="14696"/>
                </a:cubicBezTo>
                <a:cubicBezTo>
                  <a:pt x="17448" y="12871"/>
                  <a:pt x="17448" y="12871"/>
                  <a:pt x="17448" y="12871"/>
                </a:cubicBezTo>
                <a:close/>
                <a:moveTo>
                  <a:pt x="15422" y="13364"/>
                </a:moveTo>
                <a:cubicBezTo>
                  <a:pt x="15422" y="13364"/>
                  <a:pt x="15422" y="13364"/>
                  <a:pt x="15422" y="14252"/>
                </a:cubicBezTo>
                <a:cubicBezTo>
                  <a:pt x="15422" y="14252"/>
                  <a:pt x="15422" y="14252"/>
                  <a:pt x="14136" y="14252"/>
                </a:cubicBezTo>
                <a:cubicBezTo>
                  <a:pt x="14136" y="14252"/>
                  <a:pt x="14136" y="14252"/>
                  <a:pt x="14136" y="14844"/>
                </a:cubicBezTo>
                <a:cubicBezTo>
                  <a:pt x="14136" y="14942"/>
                  <a:pt x="14136" y="15090"/>
                  <a:pt x="14136" y="15140"/>
                </a:cubicBezTo>
                <a:cubicBezTo>
                  <a:pt x="14285" y="15140"/>
                  <a:pt x="14285" y="15288"/>
                  <a:pt x="14482" y="15288"/>
                </a:cubicBezTo>
                <a:cubicBezTo>
                  <a:pt x="14532" y="15288"/>
                  <a:pt x="14532" y="15140"/>
                  <a:pt x="14680" y="15140"/>
                </a:cubicBezTo>
                <a:cubicBezTo>
                  <a:pt x="14680" y="15090"/>
                  <a:pt x="14730" y="14942"/>
                  <a:pt x="14730" y="14844"/>
                </a:cubicBezTo>
                <a:cubicBezTo>
                  <a:pt x="14730" y="14844"/>
                  <a:pt x="14730" y="14844"/>
                  <a:pt x="14730" y="14647"/>
                </a:cubicBezTo>
                <a:cubicBezTo>
                  <a:pt x="14730" y="14647"/>
                  <a:pt x="14730" y="14647"/>
                  <a:pt x="15422" y="14647"/>
                </a:cubicBezTo>
                <a:cubicBezTo>
                  <a:pt x="15422" y="14647"/>
                  <a:pt x="15422" y="14647"/>
                  <a:pt x="15422" y="14844"/>
                </a:cubicBezTo>
                <a:cubicBezTo>
                  <a:pt x="15422" y="15140"/>
                  <a:pt x="15323" y="15337"/>
                  <a:pt x="15125" y="15534"/>
                </a:cubicBezTo>
                <a:cubicBezTo>
                  <a:pt x="14927" y="15732"/>
                  <a:pt x="14730" y="15879"/>
                  <a:pt x="14334" y="15879"/>
                </a:cubicBezTo>
                <a:cubicBezTo>
                  <a:pt x="14087" y="15879"/>
                  <a:pt x="13889" y="15732"/>
                  <a:pt x="13692" y="15534"/>
                </a:cubicBezTo>
                <a:cubicBezTo>
                  <a:pt x="13593" y="15337"/>
                  <a:pt x="13494" y="15090"/>
                  <a:pt x="13494" y="14844"/>
                </a:cubicBezTo>
                <a:cubicBezTo>
                  <a:pt x="13494" y="14844"/>
                  <a:pt x="13494" y="14844"/>
                  <a:pt x="13494" y="13364"/>
                </a:cubicBezTo>
                <a:cubicBezTo>
                  <a:pt x="13494" y="13068"/>
                  <a:pt x="13593" y="12871"/>
                  <a:pt x="13790" y="12674"/>
                </a:cubicBezTo>
                <a:cubicBezTo>
                  <a:pt x="13889" y="12526"/>
                  <a:pt x="14136" y="12427"/>
                  <a:pt x="14482" y="12427"/>
                </a:cubicBezTo>
                <a:cubicBezTo>
                  <a:pt x="14730" y="12427"/>
                  <a:pt x="14927" y="12526"/>
                  <a:pt x="15125" y="12674"/>
                </a:cubicBezTo>
                <a:cubicBezTo>
                  <a:pt x="15323" y="12822"/>
                  <a:pt x="15422" y="13068"/>
                  <a:pt x="15422" y="13364"/>
                </a:cubicBezTo>
                <a:close/>
                <a:moveTo>
                  <a:pt x="14730" y="13364"/>
                </a:moveTo>
                <a:cubicBezTo>
                  <a:pt x="14730" y="13266"/>
                  <a:pt x="14680" y="13167"/>
                  <a:pt x="14680" y="13068"/>
                </a:cubicBezTo>
                <a:cubicBezTo>
                  <a:pt x="14532" y="13019"/>
                  <a:pt x="14532" y="13019"/>
                  <a:pt x="14482" y="13019"/>
                </a:cubicBezTo>
                <a:cubicBezTo>
                  <a:pt x="14334" y="13019"/>
                  <a:pt x="14285" y="13019"/>
                  <a:pt x="14136" y="13068"/>
                </a:cubicBezTo>
                <a:cubicBezTo>
                  <a:pt x="14136" y="13167"/>
                  <a:pt x="14136" y="13266"/>
                  <a:pt x="14136" y="13364"/>
                </a:cubicBezTo>
                <a:cubicBezTo>
                  <a:pt x="14136" y="13364"/>
                  <a:pt x="14136" y="13364"/>
                  <a:pt x="14136" y="13660"/>
                </a:cubicBezTo>
                <a:cubicBezTo>
                  <a:pt x="14136" y="13660"/>
                  <a:pt x="14136" y="13660"/>
                  <a:pt x="14730" y="13660"/>
                </a:cubicBezTo>
                <a:cubicBezTo>
                  <a:pt x="14730" y="13660"/>
                  <a:pt x="14730" y="13660"/>
                  <a:pt x="14730" y="13364"/>
                </a:cubicBezTo>
                <a:close/>
              </a:path>
            </a:pathLst>
          </a:custGeom>
          <a:solidFill>
            <a:schemeClr val="bg1"/>
          </a:solidFill>
          <a:ln w="12700">
            <a:miter lim="400000"/>
          </a:ln>
        </p:spPr>
        <p:txBody>
          <a:bodyPr lIns="45719" rIns="45719"/>
          <a:lstStyle/>
          <a:p>
            <a:pPr algn="l" defTabSz="1828800">
              <a:defRPr sz="3600">
                <a:solidFill>
                  <a:srgbClr val="A8ABA8"/>
                </a:solidFill>
                <a:latin typeface="Helvetica"/>
                <a:ea typeface="Helvetica"/>
                <a:cs typeface="Helvetica"/>
                <a:sym typeface="Helvetica"/>
              </a:defRPr>
            </a:pPr>
            <a:endParaRPr/>
          </a:p>
        </p:txBody>
      </p:sp>
      <p:sp>
        <p:nvSpPr>
          <p:cNvPr id="17" name="Shape 564">
            <a:hlinkClick r:id="rId5"/>
            <a:extLst>
              <a:ext uri="{FF2B5EF4-FFF2-40B4-BE49-F238E27FC236}">
                <a16:creationId xmlns:a16="http://schemas.microsoft.com/office/drawing/2014/main" id="{6A346523-13E7-6C43-9EE4-EB79D6164078}"/>
              </a:ext>
            </a:extLst>
          </p:cNvPr>
          <p:cNvSpPr>
            <a:spLocks noChangeAspect="1"/>
          </p:cNvSpPr>
          <p:nvPr/>
        </p:nvSpPr>
        <p:spPr>
          <a:xfrm>
            <a:off x="271342" y="6274549"/>
            <a:ext cx="380301" cy="381405"/>
          </a:xfrm>
          <a:custGeom>
            <a:avLst/>
            <a:gdLst/>
            <a:ahLst/>
            <a:cxnLst>
              <a:cxn ang="0">
                <a:pos x="wd2" y="hd2"/>
              </a:cxn>
              <a:cxn ang="5400000">
                <a:pos x="wd2" y="hd2"/>
              </a:cxn>
              <a:cxn ang="10800000">
                <a:pos x="wd2" y="hd2"/>
              </a:cxn>
              <a:cxn ang="16200000">
                <a:pos x="wd2" y="hd2"/>
              </a:cxn>
            </a:cxnLst>
            <a:rect l="0" t="0" r="r" b="b"/>
            <a:pathLst>
              <a:path w="21600" h="21600" extrusionOk="0">
                <a:moveTo>
                  <a:pt x="10775" y="0"/>
                </a:moveTo>
                <a:cubicBezTo>
                  <a:pt x="4844" y="0"/>
                  <a:pt x="0" y="4882"/>
                  <a:pt x="0" y="10800"/>
                </a:cubicBezTo>
                <a:cubicBezTo>
                  <a:pt x="0" y="16718"/>
                  <a:pt x="4844" y="21600"/>
                  <a:pt x="10775" y="21600"/>
                </a:cubicBezTo>
                <a:cubicBezTo>
                  <a:pt x="16756" y="21600"/>
                  <a:pt x="21600" y="16718"/>
                  <a:pt x="21600" y="10800"/>
                </a:cubicBezTo>
                <a:cubicBezTo>
                  <a:pt x="21600" y="4882"/>
                  <a:pt x="16756" y="0"/>
                  <a:pt x="10775" y="0"/>
                </a:cubicBezTo>
                <a:close/>
                <a:moveTo>
                  <a:pt x="13692" y="10800"/>
                </a:moveTo>
                <a:cubicBezTo>
                  <a:pt x="11912" y="10800"/>
                  <a:pt x="11912" y="10800"/>
                  <a:pt x="11912" y="10800"/>
                </a:cubicBezTo>
                <a:cubicBezTo>
                  <a:pt x="11912" y="13562"/>
                  <a:pt x="11912" y="17014"/>
                  <a:pt x="11912" y="17014"/>
                </a:cubicBezTo>
                <a:cubicBezTo>
                  <a:pt x="9342" y="17014"/>
                  <a:pt x="9342" y="17014"/>
                  <a:pt x="9342" y="17014"/>
                </a:cubicBezTo>
                <a:cubicBezTo>
                  <a:pt x="9342" y="17014"/>
                  <a:pt x="9342" y="13611"/>
                  <a:pt x="9342" y="10800"/>
                </a:cubicBezTo>
                <a:cubicBezTo>
                  <a:pt x="8106" y="10800"/>
                  <a:pt x="8106" y="10800"/>
                  <a:pt x="8106" y="10800"/>
                </a:cubicBezTo>
                <a:cubicBezTo>
                  <a:pt x="8106" y="8581"/>
                  <a:pt x="8106" y="8581"/>
                  <a:pt x="8106" y="8581"/>
                </a:cubicBezTo>
                <a:cubicBezTo>
                  <a:pt x="9342" y="8581"/>
                  <a:pt x="9342" y="8581"/>
                  <a:pt x="9342" y="8581"/>
                </a:cubicBezTo>
                <a:cubicBezTo>
                  <a:pt x="9342" y="7151"/>
                  <a:pt x="9342" y="7151"/>
                  <a:pt x="9342" y="7151"/>
                </a:cubicBezTo>
                <a:cubicBezTo>
                  <a:pt x="9342" y="6164"/>
                  <a:pt x="9836" y="4586"/>
                  <a:pt x="11912" y="4586"/>
                </a:cubicBezTo>
                <a:cubicBezTo>
                  <a:pt x="13790" y="4586"/>
                  <a:pt x="13790" y="4586"/>
                  <a:pt x="13790" y="4586"/>
                </a:cubicBezTo>
                <a:cubicBezTo>
                  <a:pt x="13790" y="6756"/>
                  <a:pt x="13790" y="6756"/>
                  <a:pt x="13790" y="6756"/>
                </a:cubicBezTo>
                <a:cubicBezTo>
                  <a:pt x="13790" y="6756"/>
                  <a:pt x="12654" y="6756"/>
                  <a:pt x="12505" y="6756"/>
                </a:cubicBezTo>
                <a:cubicBezTo>
                  <a:pt x="12258" y="6756"/>
                  <a:pt x="11912" y="6805"/>
                  <a:pt x="11912" y="7348"/>
                </a:cubicBezTo>
                <a:cubicBezTo>
                  <a:pt x="11912" y="8581"/>
                  <a:pt x="11912" y="8581"/>
                  <a:pt x="11912" y="8581"/>
                </a:cubicBezTo>
                <a:cubicBezTo>
                  <a:pt x="13889" y="8581"/>
                  <a:pt x="13889" y="8581"/>
                  <a:pt x="13889" y="8581"/>
                </a:cubicBezTo>
                <a:cubicBezTo>
                  <a:pt x="13692" y="10800"/>
                  <a:pt x="13692" y="10800"/>
                  <a:pt x="13692" y="10800"/>
                </a:cubicBezTo>
                <a:close/>
              </a:path>
            </a:pathLst>
          </a:custGeom>
          <a:solidFill>
            <a:schemeClr val="bg1"/>
          </a:solidFill>
          <a:ln w="12700">
            <a:miter lim="400000"/>
          </a:ln>
        </p:spPr>
        <p:txBody>
          <a:bodyPr lIns="45719" rIns="45719"/>
          <a:lstStyle/>
          <a:p>
            <a:pPr algn="l" defTabSz="1828800">
              <a:defRPr sz="3600">
                <a:solidFill>
                  <a:srgbClr val="A6AAA9"/>
                </a:solidFill>
                <a:latin typeface="Helvetica"/>
                <a:ea typeface="Helvetica"/>
                <a:cs typeface="Helvetica"/>
                <a:sym typeface="Helvetica"/>
              </a:defRPr>
            </a:pPr>
            <a:endParaRPr/>
          </a:p>
        </p:txBody>
      </p:sp>
      <p:sp>
        <p:nvSpPr>
          <p:cNvPr id="18" name="Shape 565">
            <a:hlinkClick r:id="rId6"/>
            <a:extLst>
              <a:ext uri="{FF2B5EF4-FFF2-40B4-BE49-F238E27FC236}">
                <a16:creationId xmlns:a16="http://schemas.microsoft.com/office/drawing/2014/main" id="{4F961484-9ACD-2740-B5A9-13BD3A97D45D}"/>
              </a:ext>
            </a:extLst>
          </p:cNvPr>
          <p:cNvSpPr>
            <a:spLocks noChangeAspect="1"/>
          </p:cNvSpPr>
          <p:nvPr/>
        </p:nvSpPr>
        <p:spPr>
          <a:xfrm>
            <a:off x="895103" y="6274549"/>
            <a:ext cx="379933" cy="381405"/>
          </a:xfrm>
          <a:custGeom>
            <a:avLst/>
            <a:gdLst/>
            <a:ahLst/>
            <a:cxnLst>
              <a:cxn ang="0">
                <a:pos x="wd2" y="hd2"/>
              </a:cxn>
              <a:cxn ang="5400000">
                <a:pos x="wd2" y="hd2"/>
              </a:cxn>
              <a:cxn ang="10800000">
                <a:pos x="wd2" y="hd2"/>
              </a:cxn>
              <a:cxn ang="16200000">
                <a:pos x="wd2" y="hd2"/>
              </a:cxn>
            </a:cxnLst>
            <a:rect l="0" t="0" r="r" b="b"/>
            <a:pathLst>
              <a:path w="21600" h="21600" extrusionOk="0">
                <a:moveTo>
                  <a:pt x="10825" y="0"/>
                </a:moveTo>
                <a:cubicBezTo>
                  <a:pt x="4844" y="0"/>
                  <a:pt x="0" y="4882"/>
                  <a:pt x="0" y="10800"/>
                </a:cubicBezTo>
                <a:cubicBezTo>
                  <a:pt x="0" y="16718"/>
                  <a:pt x="4844" y="21600"/>
                  <a:pt x="10825" y="21600"/>
                </a:cubicBezTo>
                <a:cubicBezTo>
                  <a:pt x="16756" y="21600"/>
                  <a:pt x="21600" y="16718"/>
                  <a:pt x="21600" y="10800"/>
                </a:cubicBezTo>
                <a:cubicBezTo>
                  <a:pt x="21600" y="4882"/>
                  <a:pt x="16756" y="0"/>
                  <a:pt x="10825" y="0"/>
                </a:cubicBezTo>
                <a:close/>
                <a:moveTo>
                  <a:pt x="16509" y="7989"/>
                </a:moveTo>
                <a:cubicBezTo>
                  <a:pt x="16509" y="8137"/>
                  <a:pt x="16509" y="8285"/>
                  <a:pt x="16509" y="8433"/>
                </a:cubicBezTo>
                <a:cubicBezTo>
                  <a:pt x="16509" y="12132"/>
                  <a:pt x="13692" y="16422"/>
                  <a:pt x="8452" y="16422"/>
                </a:cubicBezTo>
                <a:cubicBezTo>
                  <a:pt x="6821" y="16422"/>
                  <a:pt x="5338" y="15978"/>
                  <a:pt x="4152" y="15189"/>
                </a:cubicBezTo>
                <a:cubicBezTo>
                  <a:pt x="4300" y="15238"/>
                  <a:pt x="4597" y="15238"/>
                  <a:pt x="4795" y="15238"/>
                </a:cubicBezTo>
                <a:cubicBezTo>
                  <a:pt x="6080" y="15238"/>
                  <a:pt x="7315" y="14795"/>
                  <a:pt x="8304" y="14005"/>
                </a:cubicBezTo>
                <a:cubicBezTo>
                  <a:pt x="7118" y="14005"/>
                  <a:pt x="6080" y="13167"/>
                  <a:pt x="5635" y="12082"/>
                </a:cubicBezTo>
                <a:cubicBezTo>
                  <a:pt x="5832" y="12082"/>
                  <a:pt x="5981" y="12132"/>
                  <a:pt x="6228" y="12132"/>
                </a:cubicBezTo>
                <a:cubicBezTo>
                  <a:pt x="6426" y="12132"/>
                  <a:pt x="6673" y="12082"/>
                  <a:pt x="6969" y="11984"/>
                </a:cubicBezTo>
                <a:cubicBezTo>
                  <a:pt x="5635" y="11688"/>
                  <a:pt x="4646" y="10603"/>
                  <a:pt x="4646" y="9173"/>
                </a:cubicBezTo>
                <a:cubicBezTo>
                  <a:pt x="5042" y="9419"/>
                  <a:pt x="5486" y="9468"/>
                  <a:pt x="5931" y="9567"/>
                </a:cubicBezTo>
                <a:cubicBezTo>
                  <a:pt x="5190" y="9025"/>
                  <a:pt x="4745" y="8137"/>
                  <a:pt x="4745" y="7200"/>
                </a:cubicBezTo>
                <a:cubicBezTo>
                  <a:pt x="4745" y="6658"/>
                  <a:pt x="4795" y="6164"/>
                  <a:pt x="5042" y="5770"/>
                </a:cubicBezTo>
                <a:cubicBezTo>
                  <a:pt x="6524" y="7496"/>
                  <a:pt x="8600" y="8581"/>
                  <a:pt x="10973" y="8729"/>
                </a:cubicBezTo>
                <a:cubicBezTo>
                  <a:pt x="10874" y="8532"/>
                  <a:pt x="10825" y="8285"/>
                  <a:pt x="10825" y="8088"/>
                </a:cubicBezTo>
                <a:cubicBezTo>
                  <a:pt x="10825" y="6510"/>
                  <a:pt x="12159" y="5178"/>
                  <a:pt x="13692" y="5178"/>
                </a:cubicBezTo>
                <a:cubicBezTo>
                  <a:pt x="14532" y="5178"/>
                  <a:pt x="15273" y="5573"/>
                  <a:pt x="15768" y="6164"/>
                </a:cubicBezTo>
                <a:cubicBezTo>
                  <a:pt x="16459" y="6016"/>
                  <a:pt x="17053" y="5770"/>
                  <a:pt x="17547" y="5474"/>
                </a:cubicBezTo>
                <a:cubicBezTo>
                  <a:pt x="17349" y="6066"/>
                  <a:pt x="16904" y="6658"/>
                  <a:pt x="16311" y="6953"/>
                </a:cubicBezTo>
                <a:cubicBezTo>
                  <a:pt x="16904" y="6953"/>
                  <a:pt x="17497" y="6805"/>
                  <a:pt x="17942" y="6510"/>
                </a:cubicBezTo>
                <a:cubicBezTo>
                  <a:pt x="17547" y="7101"/>
                  <a:pt x="17102" y="7644"/>
                  <a:pt x="16509" y="7989"/>
                </a:cubicBezTo>
                <a:close/>
              </a:path>
            </a:pathLst>
          </a:custGeom>
          <a:solidFill>
            <a:schemeClr val="bg1"/>
          </a:solidFill>
          <a:ln w="12700">
            <a:miter lim="400000"/>
          </a:ln>
        </p:spPr>
        <p:txBody>
          <a:bodyPr lIns="45719" rIns="45719"/>
          <a:lstStyle/>
          <a:p>
            <a:pPr algn="l" defTabSz="1828800">
              <a:defRPr sz="3600">
                <a:solidFill>
                  <a:srgbClr val="A8ABA8"/>
                </a:solidFill>
                <a:latin typeface="Helvetica"/>
                <a:ea typeface="Helvetica"/>
                <a:cs typeface="Helvetica"/>
                <a:sym typeface="Helvetica"/>
              </a:defRPr>
            </a:pPr>
            <a:endParaRPr/>
          </a:p>
        </p:txBody>
      </p:sp>
      <p:pic>
        <p:nvPicPr>
          <p:cNvPr id="2" name="Immagine 1">
            <a:extLst>
              <a:ext uri="{FF2B5EF4-FFF2-40B4-BE49-F238E27FC236}">
                <a16:creationId xmlns:a16="http://schemas.microsoft.com/office/drawing/2014/main" id="{A31765E9-5DBD-14CA-79E5-EDD2B32FA83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52800" y="4757117"/>
            <a:ext cx="5095261" cy="1163160"/>
          </a:xfrm>
          <a:prstGeom prst="rect">
            <a:avLst/>
          </a:prstGeom>
          <a:ln>
            <a:noFill/>
          </a:ln>
          <a:effectLst>
            <a:outerShdw blurRad="292100" dist="139700" dir="2700000" algn="tl" rotWithShape="0">
              <a:srgbClr val="333333">
                <a:alpha val="65000"/>
              </a:srgbClr>
            </a:outerShdw>
          </a:effectLst>
        </p:spPr>
      </p:pic>
      <p:sp>
        <p:nvSpPr>
          <p:cNvPr id="5" name="Segnaposto piè di pagina 4">
            <a:extLst>
              <a:ext uri="{FF2B5EF4-FFF2-40B4-BE49-F238E27FC236}">
                <a16:creationId xmlns:a16="http://schemas.microsoft.com/office/drawing/2014/main" id="{C716F23B-5F15-A9AA-E5F3-76BAE65CCAA6}"/>
              </a:ext>
            </a:extLst>
          </p:cNvPr>
          <p:cNvSpPr>
            <a:spLocks noGrp="1"/>
          </p:cNvSpPr>
          <p:nvPr>
            <p:ph type="ftr" sz="quarter" idx="5"/>
          </p:nvPr>
        </p:nvSpPr>
        <p:spPr/>
        <p:txBody>
          <a:bodyPr/>
          <a:lstStyle/>
          <a:p>
            <a:r>
              <a:rPr lang="it-IT"/>
              <a:t>Politica ambientale</a:t>
            </a:r>
          </a:p>
        </p:txBody>
      </p:sp>
      <p:pic>
        <p:nvPicPr>
          <p:cNvPr id="7" name="Immagine 6">
            <a:extLst>
              <a:ext uri="{FF2B5EF4-FFF2-40B4-BE49-F238E27FC236}">
                <a16:creationId xmlns:a16="http://schemas.microsoft.com/office/drawing/2014/main" id="{25D8560A-EFF3-1822-7683-B99B54D0001B}"/>
              </a:ext>
            </a:extLst>
          </p:cNvPr>
          <p:cNvPicPr>
            <a:picLocks noChangeAspect="1"/>
          </p:cNvPicPr>
          <p:nvPr/>
        </p:nvPicPr>
        <p:blipFill>
          <a:blip r:embed="rId8"/>
          <a:stretch>
            <a:fillRect/>
          </a:stretch>
        </p:blipFill>
        <p:spPr>
          <a:xfrm>
            <a:off x="-6098" y="0"/>
            <a:ext cx="1505160" cy="2372056"/>
          </a:xfrm>
          <a:prstGeom prst="rect">
            <a:avLst/>
          </a:prstGeom>
        </p:spPr>
      </p:pic>
      <p:pic>
        <p:nvPicPr>
          <p:cNvPr id="8" name="Immagine 7">
            <a:extLst>
              <a:ext uri="{FF2B5EF4-FFF2-40B4-BE49-F238E27FC236}">
                <a16:creationId xmlns:a16="http://schemas.microsoft.com/office/drawing/2014/main" id="{4DBD92D8-F1B8-B4D9-2963-C7BF6E1576A9}"/>
              </a:ext>
            </a:extLst>
          </p:cNvPr>
          <p:cNvPicPr>
            <a:picLocks noChangeAspect="1"/>
          </p:cNvPicPr>
          <p:nvPr/>
        </p:nvPicPr>
        <p:blipFill>
          <a:blip r:embed="rId9"/>
          <a:stretch>
            <a:fillRect/>
          </a:stretch>
        </p:blipFill>
        <p:spPr>
          <a:xfrm>
            <a:off x="10758446" y="5631640"/>
            <a:ext cx="1433553" cy="1226360"/>
          </a:xfrm>
          <a:prstGeom prst="rect">
            <a:avLst/>
          </a:prstGeom>
        </p:spPr>
      </p:pic>
      <p:pic>
        <p:nvPicPr>
          <p:cNvPr id="9" name="Immagine 8">
            <a:extLst>
              <a:ext uri="{FF2B5EF4-FFF2-40B4-BE49-F238E27FC236}">
                <a16:creationId xmlns:a16="http://schemas.microsoft.com/office/drawing/2014/main" id="{0D58DD63-C0E5-C333-A117-E715903EEDCF}"/>
              </a:ext>
            </a:extLst>
          </p:cNvPr>
          <p:cNvPicPr>
            <a:picLocks noChangeAspect="1"/>
          </p:cNvPicPr>
          <p:nvPr/>
        </p:nvPicPr>
        <p:blipFill>
          <a:blip r:embed="rId10"/>
          <a:stretch>
            <a:fillRect/>
          </a:stretch>
        </p:blipFill>
        <p:spPr>
          <a:xfrm>
            <a:off x="10758446" y="4928797"/>
            <a:ext cx="1467081" cy="703802"/>
          </a:xfrm>
          <a:prstGeom prst="rect">
            <a:avLst/>
          </a:prstGeom>
        </p:spPr>
      </p:pic>
    </p:spTree>
    <p:extLst>
      <p:ext uri="{BB962C8B-B14F-4D97-AF65-F5344CB8AC3E}">
        <p14:creationId xmlns:p14="http://schemas.microsoft.com/office/powerpoint/2010/main" val="21175947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1508</TotalTime>
  <Words>315</Words>
  <Application>Microsoft Office PowerPoint</Application>
  <PresentationFormat>Widescreen</PresentationFormat>
  <Paragraphs>52</Paragraphs>
  <Slides>4</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4</vt:i4>
      </vt:variant>
    </vt:vector>
  </HeadingPairs>
  <TitlesOfParts>
    <vt:vector size="10" baseType="lpstr">
      <vt:lpstr>Andis</vt:lpstr>
      <vt:lpstr>Arial</vt:lpstr>
      <vt:lpstr>Calibri</vt:lpstr>
      <vt:lpstr>-OC Pájaro Black</vt:lpstr>
      <vt:lpstr>Wingdings</vt:lpstr>
      <vt:lpstr>Office Theme</vt:lpstr>
      <vt:lpstr>Presentazione standard di PowerPoint</vt:lpstr>
      <vt:lpstr>SERVIZI</vt:lpstr>
      <vt:lpstr>I NOSTRI VALORI</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Del Bimbo, Matteo</dc:creator>
  <cp:lastModifiedBy>Elena Francone</cp:lastModifiedBy>
  <cp:revision>46</cp:revision>
  <dcterms:created xsi:type="dcterms:W3CDTF">2022-01-26T10:32:27Z</dcterms:created>
  <dcterms:modified xsi:type="dcterms:W3CDTF">2024-05-03T12:12:52Z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2021-12-13T00:00:00Z</vt:filetime>
  </property>
  <property fmtid="{D5CDD505-2E9C-101B-9397-08002B2CF9AE}" pid="3" name="Creator">
    <vt:lpwstr>Microsoft® PowerPoint® for Office 365</vt:lpwstr>
  </property>
  <property fmtid="{D5CDD505-2E9C-101B-9397-08002B2CF9AE}" pid="4" name="LastSaved">
    <vt:filetime>2022-01-26T00:00:00Z</vt:filetime>
  </property>
</Properties>
</file>